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April 22, 2014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April 22,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April 22,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April 22,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April 22,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April 22,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April 22,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April 22,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April 22,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April 22, 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April 22,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April 22,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450053" cy="1702160"/>
          </a:xfrm>
        </p:spPr>
        <p:txBody>
          <a:bodyPr>
            <a:normAutofit fontScale="90000"/>
          </a:bodyPr>
          <a:lstStyle/>
          <a:p>
            <a:r>
              <a:rPr lang="en-US" sz="6000" dirty="0" smtClean="0">
                <a:latin typeface="Happy Sans"/>
                <a:cs typeface="Happy Sans"/>
              </a:rPr>
              <a:t>El </a:t>
            </a:r>
            <a:r>
              <a:rPr lang="en-US" sz="6000" dirty="0" err="1" smtClean="0">
                <a:latin typeface="Happy Sans"/>
                <a:cs typeface="Happy Sans"/>
              </a:rPr>
              <a:t>Pasado</a:t>
            </a:r>
            <a:r>
              <a:rPr lang="en-US" sz="6000" dirty="0" smtClean="0">
                <a:latin typeface="Happy Sans"/>
                <a:cs typeface="Happy Sans"/>
              </a:rPr>
              <a:t> </a:t>
            </a:r>
            <a:r>
              <a:rPr lang="en-US" sz="6000" dirty="0" err="1" smtClean="0">
                <a:latin typeface="Happy Sans"/>
                <a:cs typeface="Happy Sans"/>
              </a:rPr>
              <a:t>Subjuntivo</a:t>
            </a:r>
            <a:endParaRPr lang="en-US" sz="6000" dirty="0">
              <a:latin typeface="Happy Sans"/>
              <a:cs typeface="Happy San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en-US" dirty="0" smtClean="0"/>
              <a:t>A $500 lesson!</a:t>
            </a:r>
          </a:p>
          <a:p>
            <a:pPr algn="ctr"/>
            <a:r>
              <a:rPr lang="en-US" dirty="0" smtClean="0"/>
              <a:t>(This is what colleges see as a benchmark to pass into 4</a:t>
            </a:r>
            <a:r>
              <a:rPr lang="en-US" baseline="30000" dirty="0" smtClean="0"/>
              <a:t>th</a:t>
            </a:r>
            <a:r>
              <a:rPr lang="en-US" dirty="0" smtClean="0"/>
              <a:t> semester… so if you can master this, you could test out of a whole extra semester!)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90153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Happy Sans"/>
                <a:cs typeface="Happy Sans"/>
              </a:rPr>
              <a:t>Práctica</a:t>
            </a:r>
            <a:r>
              <a:rPr lang="en-US" dirty="0" smtClean="0">
                <a:latin typeface="Happy Sans"/>
                <a:cs typeface="Happy Sans"/>
              </a:rPr>
              <a:t> de </a:t>
            </a:r>
            <a:r>
              <a:rPr lang="en-US" dirty="0" err="1" smtClean="0">
                <a:latin typeface="Happy Sans"/>
                <a:cs typeface="Happy Sans"/>
              </a:rPr>
              <a:t>Conjucación</a:t>
            </a:r>
            <a:r>
              <a:rPr lang="en-US" dirty="0" smtClean="0">
                <a:latin typeface="Happy Sans"/>
                <a:cs typeface="Happy Sans"/>
              </a:rPr>
              <a:t>:</a:t>
            </a:r>
            <a:endParaRPr lang="en-US" dirty="0">
              <a:latin typeface="Happy Sans"/>
              <a:cs typeface="Happy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				Dar - </a:t>
            </a:r>
            <a:r>
              <a:rPr lang="en-US" dirty="0" err="1" smtClean="0"/>
              <a:t>ellos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r>
              <a:rPr lang="en-US" dirty="0" err="1" smtClean="0"/>
              <a:t>Ellos</a:t>
            </a:r>
            <a:r>
              <a:rPr lang="en-US" dirty="0" smtClean="0"/>
              <a:t> </a:t>
            </a:r>
            <a:r>
              <a:rPr lang="en-US" dirty="0" err="1" smtClean="0"/>
              <a:t>preterite</a:t>
            </a:r>
            <a:r>
              <a:rPr lang="en-US" dirty="0" smtClean="0"/>
              <a:t>:  		</a:t>
            </a:r>
            <a:r>
              <a:rPr lang="en-US" dirty="0" err="1" smtClean="0"/>
              <a:t>Dieron</a:t>
            </a:r>
            <a:endParaRPr lang="en-US" dirty="0" smtClean="0"/>
          </a:p>
          <a:p>
            <a:r>
              <a:rPr lang="en-US" dirty="0" smtClean="0"/>
              <a:t>Drop the </a:t>
            </a:r>
            <a:r>
              <a:rPr lang="en-US" dirty="0" err="1" smtClean="0"/>
              <a:t>ron</a:t>
            </a:r>
            <a:r>
              <a:rPr lang="en-US" dirty="0" smtClean="0"/>
              <a:t>:		Die	</a:t>
            </a:r>
          </a:p>
          <a:p>
            <a:r>
              <a:rPr lang="en-US" dirty="0" smtClean="0"/>
              <a:t>Add the ending:	</a:t>
            </a:r>
            <a:r>
              <a:rPr lang="en-US" dirty="0" err="1" smtClean="0"/>
              <a:t>Dieran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09865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Happy Sans"/>
                <a:cs typeface="Happy Sans"/>
              </a:rPr>
              <a:t>Práctica</a:t>
            </a:r>
            <a:r>
              <a:rPr lang="en-US" dirty="0" smtClean="0">
                <a:latin typeface="Happy Sans"/>
                <a:cs typeface="Happy Sans"/>
              </a:rPr>
              <a:t> de </a:t>
            </a:r>
            <a:r>
              <a:rPr lang="en-US" dirty="0" err="1" smtClean="0">
                <a:latin typeface="Happy Sans"/>
                <a:cs typeface="Happy Sans"/>
              </a:rPr>
              <a:t>Conjucación</a:t>
            </a:r>
            <a:r>
              <a:rPr lang="en-US" dirty="0" smtClean="0">
                <a:latin typeface="Happy Sans"/>
                <a:cs typeface="Happy Sans"/>
              </a:rPr>
              <a:t>:</a:t>
            </a:r>
            <a:endParaRPr lang="en-US" dirty="0">
              <a:latin typeface="Happy Sans"/>
              <a:cs typeface="Happy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				</a:t>
            </a:r>
            <a:r>
              <a:rPr lang="en-US" dirty="0" err="1" smtClean="0"/>
              <a:t>Decir</a:t>
            </a:r>
            <a:r>
              <a:rPr lang="en-US" dirty="0" smtClean="0"/>
              <a:t> - </a:t>
            </a:r>
            <a:r>
              <a:rPr lang="en-US" dirty="0" err="1" smtClean="0"/>
              <a:t>tú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r>
              <a:rPr lang="en-US" dirty="0" err="1" smtClean="0"/>
              <a:t>Ellos</a:t>
            </a:r>
            <a:r>
              <a:rPr lang="en-US" dirty="0" smtClean="0"/>
              <a:t> </a:t>
            </a:r>
            <a:r>
              <a:rPr lang="en-US" dirty="0" err="1" smtClean="0"/>
              <a:t>preterite</a:t>
            </a:r>
            <a:r>
              <a:rPr lang="en-US" dirty="0" smtClean="0"/>
              <a:t>:  		</a:t>
            </a:r>
            <a:r>
              <a:rPr lang="en-US" dirty="0" err="1" smtClean="0"/>
              <a:t>Dijeron</a:t>
            </a:r>
            <a:endParaRPr lang="en-US" dirty="0" smtClean="0"/>
          </a:p>
          <a:p>
            <a:r>
              <a:rPr lang="en-US" dirty="0" smtClean="0"/>
              <a:t>Drop the </a:t>
            </a:r>
            <a:r>
              <a:rPr lang="en-US" dirty="0" err="1" smtClean="0"/>
              <a:t>ron</a:t>
            </a:r>
            <a:r>
              <a:rPr lang="en-US" dirty="0" smtClean="0"/>
              <a:t>:		</a:t>
            </a:r>
            <a:r>
              <a:rPr lang="en-US" dirty="0" err="1" smtClean="0"/>
              <a:t>Dije</a:t>
            </a:r>
            <a:endParaRPr lang="en-US" dirty="0" smtClean="0"/>
          </a:p>
          <a:p>
            <a:r>
              <a:rPr lang="en-US" dirty="0" smtClean="0"/>
              <a:t>Add the ending:	</a:t>
            </a:r>
            <a:r>
              <a:rPr lang="en-US" dirty="0" err="1" smtClean="0"/>
              <a:t>Dijeras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96824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Happy Sans"/>
                <a:cs typeface="Happy Sans"/>
              </a:rPr>
              <a:t>Práctica</a:t>
            </a:r>
            <a:r>
              <a:rPr lang="en-US" dirty="0" smtClean="0">
                <a:latin typeface="Happy Sans"/>
                <a:cs typeface="Happy Sans"/>
              </a:rPr>
              <a:t> de </a:t>
            </a:r>
            <a:r>
              <a:rPr lang="en-US" dirty="0" err="1" smtClean="0">
                <a:latin typeface="Happy Sans"/>
                <a:cs typeface="Happy Sans"/>
              </a:rPr>
              <a:t>Conjucación</a:t>
            </a:r>
            <a:r>
              <a:rPr lang="en-US" dirty="0" smtClean="0">
                <a:latin typeface="Happy Sans"/>
                <a:cs typeface="Happy Sans"/>
              </a:rPr>
              <a:t>:</a:t>
            </a:r>
            <a:endParaRPr lang="en-US" dirty="0">
              <a:latin typeface="Happy Sans"/>
              <a:cs typeface="Happy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				</a:t>
            </a:r>
            <a:r>
              <a:rPr lang="en-US" dirty="0" err="1" smtClean="0"/>
              <a:t>Ser</a:t>
            </a:r>
            <a:r>
              <a:rPr lang="en-US" dirty="0" smtClean="0"/>
              <a:t> - it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r>
              <a:rPr lang="en-US" dirty="0" err="1" smtClean="0"/>
              <a:t>Ellos</a:t>
            </a:r>
            <a:r>
              <a:rPr lang="en-US" dirty="0" smtClean="0"/>
              <a:t> </a:t>
            </a:r>
            <a:r>
              <a:rPr lang="en-US" dirty="0" err="1" smtClean="0"/>
              <a:t>preterite</a:t>
            </a:r>
            <a:r>
              <a:rPr lang="en-US" dirty="0" smtClean="0"/>
              <a:t>:  		</a:t>
            </a:r>
            <a:r>
              <a:rPr lang="en-US" dirty="0" err="1" smtClean="0"/>
              <a:t>Fueron</a:t>
            </a:r>
            <a:endParaRPr lang="en-US" dirty="0" smtClean="0"/>
          </a:p>
          <a:p>
            <a:r>
              <a:rPr lang="en-US" dirty="0" smtClean="0"/>
              <a:t>Drop the </a:t>
            </a:r>
            <a:r>
              <a:rPr lang="en-US" dirty="0" err="1" smtClean="0"/>
              <a:t>ron</a:t>
            </a:r>
            <a:r>
              <a:rPr lang="en-US" dirty="0" smtClean="0"/>
              <a:t>:		</a:t>
            </a:r>
            <a:r>
              <a:rPr lang="en-US" dirty="0" err="1" smtClean="0"/>
              <a:t>Fue</a:t>
            </a:r>
            <a:endParaRPr lang="en-US" dirty="0" smtClean="0"/>
          </a:p>
          <a:p>
            <a:r>
              <a:rPr lang="en-US" dirty="0" smtClean="0"/>
              <a:t>Add the ending:	</a:t>
            </a:r>
            <a:r>
              <a:rPr lang="en-US" dirty="0" err="1" smtClean="0"/>
              <a:t>Fuera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671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Happy Sans"/>
                <a:cs typeface="Happy Sans"/>
              </a:rPr>
              <a:t>Traducción</a:t>
            </a:r>
            <a:r>
              <a:rPr lang="en-US" dirty="0" smtClean="0">
                <a:latin typeface="Happy Sans"/>
                <a:cs typeface="Happy Sans"/>
              </a:rPr>
              <a:t>:</a:t>
            </a:r>
            <a:endParaRPr lang="en-US" dirty="0">
              <a:latin typeface="Happy Sans"/>
              <a:cs typeface="Happy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quería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tú</a:t>
            </a:r>
            <a:r>
              <a:rPr lang="en-US" dirty="0" smtClean="0"/>
              <a:t> </a:t>
            </a:r>
            <a:r>
              <a:rPr lang="en-US" dirty="0" err="1" smtClean="0"/>
              <a:t>estuvieras</a:t>
            </a:r>
            <a:r>
              <a:rPr lang="en-US" dirty="0" smtClean="0"/>
              <a:t> </a:t>
            </a:r>
            <a:r>
              <a:rPr lang="en-US" dirty="0" err="1" smtClean="0"/>
              <a:t>feliz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Nuestros</a:t>
            </a:r>
            <a:r>
              <a:rPr lang="en-US" dirty="0" smtClean="0"/>
              <a:t> padres </a:t>
            </a:r>
            <a:r>
              <a:rPr lang="en-US" dirty="0" err="1" smtClean="0"/>
              <a:t>esperaban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fuéramos</a:t>
            </a:r>
            <a:r>
              <a:rPr lang="en-US" dirty="0" smtClean="0"/>
              <a:t> a la </a:t>
            </a:r>
            <a:r>
              <a:rPr lang="en-US" dirty="0" err="1" smtClean="0"/>
              <a:t>universidad</a:t>
            </a:r>
            <a:r>
              <a:rPr lang="en-US" dirty="0" smtClean="0"/>
              <a:t> </a:t>
            </a:r>
            <a:r>
              <a:rPr lang="en-US" dirty="0" err="1" smtClean="0"/>
              <a:t>estatal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El </a:t>
            </a:r>
            <a:r>
              <a:rPr lang="en-US" dirty="0" err="1" smtClean="0"/>
              <a:t>profesor</a:t>
            </a:r>
            <a:r>
              <a:rPr lang="en-US" dirty="0" smtClean="0"/>
              <a:t> </a:t>
            </a:r>
            <a:r>
              <a:rPr lang="en-US" dirty="0" err="1" smtClean="0"/>
              <a:t>insistía</a:t>
            </a:r>
            <a:r>
              <a:rPr lang="en-US" dirty="0" smtClean="0"/>
              <a:t> en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escucharan</a:t>
            </a:r>
            <a:r>
              <a:rPr lang="en-US" dirty="0" smtClean="0"/>
              <a:t> </a:t>
            </a:r>
            <a:r>
              <a:rPr lang="en-US" dirty="0" err="1" smtClean="0"/>
              <a:t>música</a:t>
            </a:r>
            <a:r>
              <a:rPr lang="en-US" dirty="0" smtClean="0"/>
              <a:t> </a:t>
            </a:r>
            <a:r>
              <a:rPr lang="en-US" dirty="0" err="1" smtClean="0"/>
              <a:t>clásica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Fue</a:t>
            </a:r>
            <a:r>
              <a:rPr lang="en-US" dirty="0" smtClean="0"/>
              <a:t> </a:t>
            </a:r>
            <a:r>
              <a:rPr lang="en-US" dirty="0" err="1" smtClean="0"/>
              <a:t>necesario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nosotros</a:t>
            </a:r>
            <a:r>
              <a:rPr lang="en-US" dirty="0" smtClean="0"/>
              <a:t> </a:t>
            </a:r>
            <a:r>
              <a:rPr lang="en-US" dirty="0" err="1" smtClean="0"/>
              <a:t>aprobáramos</a:t>
            </a:r>
            <a:r>
              <a:rPr lang="en-US" dirty="0" smtClean="0"/>
              <a:t> el </a:t>
            </a:r>
            <a:r>
              <a:rPr lang="en-US" dirty="0" err="1" smtClean="0"/>
              <a:t>examen</a:t>
            </a:r>
            <a:r>
              <a:rPr lang="en-US" dirty="0" smtClean="0"/>
              <a:t> de </a:t>
            </a:r>
            <a:r>
              <a:rPr lang="en-US" dirty="0" err="1" smtClean="0"/>
              <a:t>ingreso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Fue</a:t>
            </a:r>
            <a:r>
              <a:rPr lang="en-US" dirty="0" smtClean="0"/>
              <a:t> </a:t>
            </a:r>
            <a:r>
              <a:rPr lang="en-US" dirty="0" err="1" smtClean="0"/>
              <a:t>dudoso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estuviera</a:t>
            </a:r>
            <a:r>
              <a:rPr lang="en-US" dirty="0" smtClean="0"/>
              <a:t> en la </a:t>
            </a:r>
            <a:r>
              <a:rPr lang="en-US" dirty="0" err="1" smtClean="0"/>
              <a:t>lista</a:t>
            </a:r>
            <a:r>
              <a:rPr lang="en-US" dirty="0" smtClean="0"/>
              <a:t> de </a:t>
            </a:r>
            <a:r>
              <a:rPr lang="en-US" dirty="0" err="1" smtClean="0"/>
              <a:t>espera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Fue</a:t>
            </a:r>
            <a:r>
              <a:rPr lang="en-US" dirty="0" smtClean="0"/>
              <a:t> terrible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ellos</a:t>
            </a:r>
            <a:r>
              <a:rPr lang="en-US" dirty="0" smtClean="0"/>
              <a:t> </a:t>
            </a:r>
            <a:r>
              <a:rPr lang="en-US" dirty="0" err="1" smtClean="0"/>
              <a:t>reprobaran</a:t>
            </a:r>
            <a:r>
              <a:rPr lang="en-US" dirty="0" smtClean="0"/>
              <a:t> el </a:t>
            </a:r>
            <a:r>
              <a:rPr lang="en-US" dirty="0" err="1" smtClean="0"/>
              <a:t>examen</a:t>
            </a:r>
            <a:r>
              <a:rPr lang="en-US" dirty="0" smtClean="0"/>
              <a:t> final.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46895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ppy Sans"/>
                <a:cs typeface="Happy Sans"/>
              </a:rPr>
              <a:t>Wishing/Wanting in the Past:</a:t>
            </a:r>
            <a:endParaRPr lang="en-US" dirty="0">
              <a:latin typeface="Happy Sans"/>
              <a:cs typeface="Happy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i="1" dirty="0" err="1" smtClean="0"/>
              <a:t>quería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Taylor </a:t>
            </a:r>
            <a:r>
              <a:rPr lang="en-US" dirty="0" err="1" smtClean="0"/>
              <a:t>Lautner</a:t>
            </a:r>
            <a:r>
              <a:rPr lang="en-US" dirty="0" smtClean="0"/>
              <a:t> </a:t>
            </a:r>
            <a:r>
              <a:rPr lang="en-US" u="sng" dirty="0" smtClean="0"/>
              <a:t>			 </a:t>
            </a:r>
            <a:r>
              <a:rPr lang="en-US" dirty="0" smtClean="0"/>
              <a:t> mi </a:t>
            </a:r>
            <a:r>
              <a:rPr lang="en-US" dirty="0" err="1" smtClean="0"/>
              <a:t>novio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Mis</a:t>
            </a:r>
            <a:r>
              <a:rPr lang="en-US" dirty="0" smtClean="0"/>
              <a:t> padres </a:t>
            </a:r>
            <a:r>
              <a:rPr lang="en-US" i="1" dirty="0" err="1" smtClean="0"/>
              <a:t>esperaban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no </a:t>
            </a:r>
            <a:r>
              <a:rPr lang="en-US" u="sng" dirty="0" smtClean="0"/>
              <a:t>			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universidad</a:t>
            </a:r>
            <a:r>
              <a:rPr lang="en-US" dirty="0" smtClean="0"/>
              <a:t> en Chicago.</a:t>
            </a:r>
          </a:p>
          <a:p>
            <a:r>
              <a:rPr lang="en-US" dirty="0" err="1" smtClean="0"/>
              <a:t>Tú</a:t>
            </a:r>
            <a:r>
              <a:rPr lang="en-US" dirty="0" smtClean="0"/>
              <a:t> </a:t>
            </a:r>
            <a:r>
              <a:rPr lang="en-US" i="1" dirty="0" err="1" smtClean="0"/>
              <a:t>preferías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Señor</a:t>
            </a:r>
            <a:r>
              <a:rPr lang="en-US" dirty="0" smtClean="0"/>
              <a:t> Liberty </a:t>
            </a:r>
            <a:r>
              <a:rPr lang="en-US" u="sng" dirty="0" smtClean="0"/>
              <a:t>			</a:t>
            </a:r>
            <a:r>
              <a:rPr lang="en-US" dirty="0" smtClean="0"/>
              <a:t> un </a:t>
            </a:r>
            <a:r>
              <a:rPr lang="en-US" dirty="0" err="1" smtClean="0"/>
              <a:t>examen</a:t>
            </a:r>
            <a:r>
              <a:rPr lang="en-US" dirty="0" smtClean="0"/>
              <a:t> con </a:t>
            </a:r>
            <a:r>
              <a:rPr lang="en-US" dirty="0" err="1" smtClean="0"/>
              <a:t>apuntes</a:t>
            </a:r>
            <a:r>
              <a:rPr lang="en-US" dirty="0" smtClean="0"/>
              <a:t> </a:t>
            </a:r>
            <a:r>
              <a:rPr lang="en-US" dirty="0" err="1" smtClean="0"/>
              <a:t>abiertos</a:t>
            </a:r>
            <a:r>
              <a:rPr lang="en-US" dirty="0" smtClean="0"/>
              <a:t>.</a:t>
            </a:r>
          </a:p>
          <a:p>
            <a:r>
              <a:rPr lang="en-US" i="1" dirty="0" err="1" smtClean="0"/>
              <a:t>Ojalá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nuestro</a:t>
            </a:r>
            <a:r>
              <a:rPr lang="en-US" dirty="0" smtClean="0"/>
              <a:t> </a:t>
            </a:r>
            <a:r>
              <a:rPr lang="en-US" dirty="0" err="1" smtClean="0"/>
              <a:t>equipo</a:t>
            </a:r>
            <a:r>
              <a:rPr lang="en-US" dirty="0" smtClean="0"/>
              <a:t> de </a:t>
            </a:r>
            <a:r>
              <a:rPr lang="en-US" dirty="0" err="1" smtClean="0"/>
              <a:t>béisbol</a:t>
            </a:r>
            <a:r>
              <a:rPr lang="en-US" dirty="0" smtClean="0"/>
              <a:t> </a:t>
            </a:r>
            <a:r>
              <a:rPr lang="en-US" u="sng" dirty="0" smtClean="0"/>
              <a:t>			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partido</a:t>
            </a:r>
            <a:r>
              <a:rPr lang="en-US" dirty="0" smtClean="0"/>
              <a:t> </a:t>
            </a:r>
            <a:r>
              <a:rPr lang="en-US" dirty="0" err="1" smtClean="0"/>
              <a:t>ayer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Profe</a:t>
            </a:r>
            <a:r>
              <a:rPr lang="en-US" dirty="0" smtClean="0"/>
              <a:t> </a:t>
            </a:r>
            <a:r>
              <a:rPr lang="en-US" i="1" dirty="0" err="1" smtClean="0"/>
              <a:t>insistía</a:t>
            </a:r>
            <a:r>
              <a:rPr lang="en-US" i="1" dirty="0" smtClean="0"/>
              <a:t> en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nosotros</a:t>
            </a:r>
            <a:r>
              <a:rPr lang="en-US" dirty="0" smtClean="0"/>
              <a:t> </a:t>
            </a:r>
            <a:r>
              <a:rPr lang="en-US" u="sng" dirty="0" smtClean="0"/>
              <a:t>			</a:t>
            </a:r>
            <a:r>
              <a:rPr lang="en-US" dirty="0" smtClean="0"/>
              <a:t> la </a:t>
            </a:r>
            <a:r>
              <a:rPr lang="en-US" dirty="0" err="1" smtClean="0"/>
              <a:t>tarea</a:t>
            </a:r>
            <a:r>
              <a:rPr lang="en-US" dirty="0" smtClean="0"/>
              <a:t> en </a:t>
            </a:r>
            <a:r>
              <a:rPr lang="en-US" dirty="0" err="1" smtClean="0"/>
              <a:t>familias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3455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ppy Sans"/>
                <a:cs typeface="Happy Sans"/>
              </a:rPr>
              <a:t>Wishing/Wanting in the Past:</a:t>
            </a:r>
            <a:endParaRPr lang="en-US" dirty="0">
              <a:latin typeface="Happy Sans"/>
              <a:cs typeface="Happy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i="1" dirty="0" err="1" smtClean="0"/>
              <a:t>quería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Taylor </a:t>
            </a:r>
            <a:r>
              <a:rPr lang="en-US" dirty="0" err="1" smtClean="0"/>
              <a:t>Lautner</a:t>
            </a:r>
            <a:r>
              <a:rPr lang="en-US" dirty="0" smtClean="0"/>
              <a:t> </a:t>
            </a:r>
            <a:r>
              <a:rPr lang="en-US" u="sng" dirty="0" smtClean="0"/>
              <a:t>FUERA</a:t>
            </a:r>
            <a:r>
              <a:rPr lang="en-US" dirty="0" smtClean="0"/>
              <a:t> mi </a:t>
            </a:r>
            <a:r>
              <a:rPr lang="en-US" dirty="0" err="1" smtClean="0"/>
              <a:t>novio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Mis</a:t>
            </a:r>
            <a:r>
              <a:rPr lang="en-US" dirty="0" smtClean="0"/>
              <a:t> padres </a:t>
            </a:r>
            <a:r>
              <a:rPr lang="en-US" i="1" dirty="0" err="1" smtClean="0"/>
              <a:t>esperaban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no </a:t>
            </a:r>
            <a:r>
              <a:rPr lang="en-US" u="sng" dirty="0" smtClean="0"/>
              <a:t>ASISTIERA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universidad</a:t>
            </a:r>
            <a:r>
              <a:rPr lang="en-US" dirty="0" smtClean="0"/>
              <a:t> en Chicago.</a:t>
            </a:r>
          </a:p>
          <a:p>
            <a:r>
              <a:rPr lang="en-US" dirty="0" err="1" smtClean="0"/>
              <a:t>Tú</a:t>
            </a:r>
            <a:r>
              <a:rPr lang="en-US" dirty="0" smtClean="0"/>
              <a:t> </a:t>
            </a:r>
            <a:r>
              <a:rPr lang="en-US" i="1" dirty="0" err="1" smtClean="0"/>
              <a:t>preferías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Señor</a:t>
            </a:r>
            <a:r>
              <a:rPr lang="en-US" dirty="0" smtClean="0"/>
              <a:t> Liberty </a:t>
            </a:r>
            <a:r>
              <a:rPr lang="en-US" u="sng" dirty="0" smtClean="0"/>
              <a:t>DIERA</a:t>
            </a:r>
            <a:r>
              <a:rPr lang="en-US" dirty="0" smtClean="0"/>
              <a:t> un </a:t>
            </a:r>
            <a:r>
              <a:rPr lang="en-US" dirty="0" err="1" smtClean="0"/>
              <a:t>examen</a:t>
            </a:r>
            <a:r>
              <a:rPr lang="en-US" dirty="0" smtClean="0"/>
              <a:t> con </a:t>
            </a:r>
            <a:r>
              <a:rPr lang="en-US" dirty="0" err="1" smtClean="0"/>
              <a:t>apuntes</a:t>
            </a:r>
            <a:r>
              <a:rPr lang="en-US" dirty="0" smtClean="0"/>
              <a:t> </a:t>
            </a:r>
            <a:r>
              <a:rPr lang="en-US" dirty="0" err="1" smtClean="0"/>
              <a:t>abiertos</a:t>
            </a:r>
            <a:r>
              <a:rPr lang="en-US" dirty="0" smtClean="0"/>
              <a:t>.</a:t>
            </a:r>
          </a:p>
          <a:p>
            <a:r>
              <a:rPr lang="en-US" i="1" dirty="0" err="1" smtClean="0"/>
              <a:t>Ojalá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nuestro</a:t>
            </a:r>
            <a:r>
              <a:rPr lang="en-US" dirty="0" smtClean="0"/>
              <a:t> </a:t>
            </a:r>
            <a:r>
              <a:rPr lang="en-US" dirty="0" err="1" smtClean="0"/>
              <a:t>equipo</a:t>
            </a:r>
            <a:r>
              <a:rPr lang="en-US" dirty="0" smtClean="0"/>
              <a:t> de </a:t>
            </a:r>
            <a:r>
              <a:rPr lang="en-US" dirty="0" err="1" smtClean="0"/>
              <a:t>béisbol</a:t>
            </a:r>
            <a:r>
              <a:rPr lang="en-US" dirty="0" smtClean="0"/>
              <a:t> </a:t>
            </a:r>
            <a:r>
              <a:rPr lang="en-US" u="sng" dirty="0" smtClean="0"/>
              <a:t>GANARA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partido</a:t>
            </a:r>
            <a:r>
              <a:rPr lang="en-US" dirty="0" smtClean="0"/>
              <a:t> </a:t>
            </a:r>
            <a:r>
              <a:rPr lang="en-US" dirty="0" err="1" smtClean="0"/>
              <a:t>ayer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Profe</a:t>
            </a:r>
            <a:r>
              <a:rPr lang="en-US" dirty="0" smtClean="0"/>
              <a:t> </a:t>
            </a:r>
            <a:r>
              <a:rPr lang="en-US" i="1" dirty="0" err="1" smtClean="0"/>
              <a:t>insistía</a:t>
            </a:r>
            <a:r>
              <a:rPr lang="en-US" i="1" dirty="0" smtClean="0"/>
              <a:t> en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nosotros</a:t>
            </a:r>
            <a:r>
              <a:rPr lang="en-US" dirty="0" smtClean="0"/>
              <a:t> </a:t>
            </a:r>
            <a:r>
              <a:rPr lang="en-US" u="sng" dirty="0" smtClean="0"/>
              <a:t>HICIÉRAMOS</a:t>
            </a:r>
            <a:r>
              <a:rPr lang="en-US" dirty="0" smtClean="0"/>
              <a:t> la </a:t>
            </a:r>
            <a:r>
              <a:rPr lang="en-US" dirty="0" err="1" smtClean="0"/>
              <a:t>tarea</a:t>
            </a:r>
            <a:r>
              <a:rPr lang="en-US" dirty="0" smtClean="0"/>
              <a:t> en </a:t>
            </a:r>
            <a:r>
              <a:rPr lang="en-US" dirty="0" err="1" smtClean="0"/>
              <a:t>familias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1262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ppy Sans"/>
                <a:cs typeface="Happy Sans"/>
              </a:rPr>
              <a:t>Emotions in the Past:</a:t>
            </a:r>
            <a:endParaRPr lang="en-US" dirty="0">
              <a:latin typeface="Happy Sans"/>
              <a:cs typeface="Happy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i="1" dirty="0" err="1" smtClean="0"/>
              <a:t>estaba</a:t>
            </a:r>
            <a:r>
              <a:rPr lang="en-US" i="1" dirty="0" smtClean="0"/>
              <a:t> </a:t>
            </a:r>
            <a:r>
              <a:rPr lang="en-US" i="1" dirty="0" err="1" smtClean="0"/>
              <a:t>feliz</a:t>
            </a:r>
            <a:r>
              <a:rPr lang="en-US" i="1" dirty="0" smtClean="0"/>
              <a:t> de 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u="sng" dirty="0" smtClean="0"/>
              <a:t>					</a:t>
            </a:r>
            <a:r>
              <a:rPr lang="en-US" dirty="0" smtClean="0"/>
              <a:t> sol el fin de </a:t>
            </a:r>
            <a:r>
              <a:rPr lang="en-US" dirty="0" err="1" smtClean="0"/>
              <a:t>semana</a:t>
            </a:r>
            <a:r>
              <a:rPr lang="en-US" dirty="0" smtClean="0"/>
              <a:t> </a:t>
            </a:r>
            <a:r>
              <a:rPr lang="en-US" dirty="0" err="1" smtClean="0"/>
              <a:t>pasado</a:t>
            </a:r>
            <a:r>
              <a:rPr lang="en-US" dirty="0" smtClean="0"/>
              <a:t>.</a:t>
            </a:r>
          </a:p>
          <a:p>
            <a:r>
              <a:rPr lang="en-US" i="1" dirty="0" smtClean="0"/>
              <a:t>Te </a:t>
            </a:r>
            <a:r>
              <a:rPr lang="en-US" i="1" dirty="0" err="1" smtClean="0"/>
              <a:t>molestaba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hermano</a:t>
            </a:r>
            <a:r>
              <a:rPr lang="en-US" dirty="0" smtClean="0"/>
              <a:t> </a:t>
            </a:r>
            <a:r>
              <a:rPr lang="en-US" u="sng" dirty="0" smtClean="0"/>
              <a:t>				</a:t>
            </a:r>
            <a:r>
              <a:rPr lang="en-US" dirty="0" smtClean="0"/>
              <a:t> en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dormitorio</a:t>
            </a:r>
            <a:r>
              <a:rPr lang="en-US" dirty="0" smtClean="0"/>
              <a:t> sin </a:t>
            </a:r>
            <a:r>
              <a:rPr lang="en-US" dirty="0" err="1" smtClean="0"/>
              <a:t>permiso</a:t>
            </a:r>
            <a:r>
              <a:rPr lang="en-US" dirty="0" smtClean="0"/>
              <a:t>.</a:t>
            </a:r>
          </a:p>
          <a:p>
            <a:r>
              <a:rPr lang="en-US" dirty="0" smtClean="0"/>
              <a:t>Mi padre </a:t>
            </a:r>
            <a:r>
              <a:rPr lang="en-US" i="1" dirty="0" err="1" smtClean="0"/>
              <a:t>estaba</a:t>
            </a:r>
            <a:r>
              <a:rPr lang="en-US" i="1" dirty="0" smtClean="0"/>
              <a:t> </a:t>
            </a:r>
            <a:r>
              <a:rPr lang="en-US" i="1" dirty="0" err="1" smtClean="0"/>
              <a:t>furioso</a:t>
            </a:r>
            <a:r>
              <a:rPr lang="en-US" i="1" dirty="0" smtClean="0"/>
              <a:t> de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u="sng" dirty="0" smtClean="0"/>
              <a:t>				</a:t>
            </a:r>
            <a:r>
              <a:rPr lang="en-US" dirty="0" smtClean="0"/>
              <a:t> </a:t>
            </a:r>
            <a:r>
              <a:rPr lang="en-US" dirty="0" err="1" smtClean="0"/>
              <a:t>ir</a:t>
            </a:r>
            <a:r>
              <a:rPr lang="en-US" dirty="0" smtClean="0"/>
              <a:t> a Prom con el </a:t>
            </a:r>
            <a:r>
              <a:rPr lang="en-US" dirty="0" err="1" smtClean="0"/>
              <a:t>rebelde</a:t>
            </a:r>
            <a:r>
              <a:rPr lang="en-US" dirty="0" smtClean="0"/>
              <a:t>.</a:t>
            </a:r>
          </a:p>
          <a:p>
            <a:r>
              <a:rPr lang="en-US" i="1" dirty="0" smtClean="0"/>
              <a:t>Me </a:t>
            </a:r>
            <a:r>
              <a:rPr lang="en-US" i="1" dirty="0" err="1" smtClean="0"/>
              <a:t>sorprendió</a:t>
            </a:r>
            <a:r>
              <a:rPr lang="en-US" i="1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los </a:t>
            </a:r>
            <a:r>
              <a:rPr lang="en-US" dirty="0" err="1" smtClean="0"/>
              <a:t>estudiantes</a:t>
            </a:r>
            <a:r>
              <a:rPr lang="en-US" dirty="0" smtClean="0"/>
              <a:t> </a:t>
            </a:r>
            <a:r>
              <a:rPr lang="en-US" u="sng" dirty="0" smtClean="0"/>
              <a:t>				</a:t>
            </a:r>
            <a:r>
              <a:rPr lang="en-US" dirty="0" smtClean="0"/>
              <a:t> </a:t>
            </a:r>
            <a:r>
              <a:rPr lang="en-US" dirty="0" err="1" smtClean="0"/>
              <a:t>tomar</a:t>
            </a:r>
            <a:r>
              <a:rPr lang="en-US" dirty="0" smtClean="0"/>
              <a:t> el </a:t>
            </a:r>
            <a:r>
              <a:rPr lang="en-US" dirty="0" err="1" smtClean="0"/>
              <a:t>examen</a:t>
            </a:r>
            <a:r>
              <a:rPr lang="en-US" dirty="0" smtClean="0"/>
              <a:t> </a:t>
            </a:r>
            <a:r>
              <a:rPr lang="en-US" dirty="0" err="1" smtClean="0"/>
              <a:t>temprano</a:t>
            </a:r>
            <a:r>
              <a:rPr lang="en-US" dirty="0" smtClean="0"/>
              <a:t>.</a:t>
            </a:r>
          </a:p>
          <a:p>
            <a:r>
              <a:rPr lang="en-US" i="1" dirty="0" smtClean="0"/>
              <a:t>Me </a:t>
            </a:r>
            <a:r>
              <a:rPr lang="en-US" i="1" dirty="0" err="1" smtClean="0"/>
              <a:t>enojó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el </a:t>
            </a:r>
            <a:r>
              <a:rPr lang="en-US" dirty="0" err="1" smtClean="0"/>
              <a:t>programa</a:t>
            </a:r>
            <a:r>
              <a:rPr lang="en-US" dirty="0" smtClean="0"/>
              <a:t> de Secret Life </a:t>
            </a:r>
            <a:r>
              <a:rPr lang="en-US" u="sng" dirty="0" smtClean="0"/>
              <a:t>			</a:t>
            </a:r>
            <a:r>
              <a:rPr lang="en-US" dirty="0" smtClean="0"/>
              <a:t>  en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manera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456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ppy Sans"/>
                <a:cs typeface="Happy Sans"/>
              </a:rPr>
              <a:t>Emotions in the Past:</a:t>
            </a:r>
            <a:endParaRPr lang="en-US" dirty="0">
              <a:latin typeface="Happy Sans"/>
              <a:cs typeface="Happy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i="1" dirty="0" err="1" smtClean="0"/>
              <a:t>estaba</a:t>
            </a:r>
            <a:r>
              <a:rPr lang="en-US" i="1" dirty="0" smtClean="0"/>
              <a:t> </a:t>
            </a:r>
            <a:r>
              <a:rPr lang="en-US" i="1" dirty="0" err="1" smtClean="0"/>
              <a:t>feliz</a:t>
            </a:r>
            <a:r>
              <a:rPr lang="en-US" i="1" dirty="0" smtClean="0"/>
              <a:t> de 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u="sng" dirty="0" smtClean="0"/>
              <a:t>HICIERA</a:t>
            </a:r>
            <a:r>
              <a:rPr lang="en-US" dirty="0" smtClean="0"/>
              <a:t> sol el fin de </a:t>
            </a:r>
            <a:r>
              <a:rPr lang="en-US" dirty="0" err="1" smtClean="0"/>
              <a:t>semana</a:t>
            </a:r>
            <a:r>
              <a:rPr lang="en-US" dirty="0" smtClean="0"/>
              <a:t> </a:t>
            </a:r>
            <a:r>
              <a:rPr lang="en-US" dirty="0" err="1" smtClean="0"/>
              <a:t>pasado</a:t>
            </a:r>
            <a:r>
              <a:rPr lang="en-US" dirty="0" smtClean="0"/>
              <a:t>.</a:t>
            </a:r>
          </a:p>
          <a:p>
            <a:r>
              <a:rPr lang="en-US" i="1" dirty="0" smtClean="0"/>
              <a:t>Te </a:t>
            </a:r>
            <a:r>
              <a:rPr lang="en-US" i="1" dirty="0" err="1" smtClean="0"/>
              <a:t>molestaba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hermano</a:t>
            </a:r>
            <a:r>
              <a:rPr lang="en-US" dirty="0" smtClean="0"/>
              <a:t> </a:t>
            </a:r>
            <a:r>
              <a:rPr lang="en-US" u="sng" dirty="0" smtClean="0"/>
              <a:t>ESTUVIERA</a:t>
            </a:r>
            <a:r>
              <a:rPr lang="en-US" dirty="0" smtClean="0"/>
              <a:t> en </a:t>
            </a:r>
            <a:r>
              <a:rPr lang="en-US" dirty="0" err="1" smtClean="0"/>
              <a:t>tu</a:t>
            </a:r>
            <a:r>
              <a:rPr lang="en-US" dirty="0" smtClean="0"/>
              <a:t> </a:t>
            </a:r>
            <a:r>
              <a:rPr lang="en-US" dirty="0" err="1" smtClean="0"/>
              <a:t>dormitorio</a:t>
            </a:r>
            <a:r>
              <a:rPr lang="en-US" dirty="0" smtClean="0"/>
              <a:t> sin </a:t>
            </a:r>
            <a:r>
              <a:rPr lang="en-US" dirty="0" err="1" smtClean="0"/>
              <a:t>permiso</a:t>
            </a:r>
            <a:r>
              <a:rPr lang="en-US" dirty="0" smtClean="0"/>
              <a:t>.</a:t>
            </a:r>
          </a:p>
          <a:p>
            <a:r>
              <a:rPr lang="en-US" dirty="0" smtClean="0"/>
              <a:t>Mi padre </a:t>
            </a:r>
            <a:r>
              <a:rPr lang="en-US" i="1" dirty="0" err="1" smtClean="0"/>
              <a:t>estaba</a:t>
            </a:r>
            <a:r>
              <a:rPr lang="en-US" i="1" dirty="0" smtClean="0"/>
              <a:t> </a:t>
            </a:r>
            <a:r>
              <a:rPr lang="en-US" i="1" dirty="0" err="1" smtClean="0"/>
              <a:t>furioso</a:t>
            </a:r>
            <a:r>
              <a:rPr lang="en-US" i="1" dirty="0" smtClean="0"/>
              <a:t> de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u="sng" dirty="0" smtClean="0"/>
              <a:t>QUISIERA</a:t>
            </a:r>
            <a:r>
              <a:rPr lang="en-US" dirty="0" smtClean="0"/>
              <a:t> </a:t>
            </a:r>
            <a:r>
              <a:rPr lang="en-US" dirty="0" err="1" smtClean="0"/>
              <a:t>ir</a:t>
            </a:r>
            <a:r>
              <a:rPr lang="en-US" dirty="0" smtClean="0"/>
              <a:t> a Prom con el </a:t>
            </a:r>
            <a:r>
              <a:rPr lang="en-US" dirty="0" err="1" smtClean="0"/>
              <a:t>rebelde</a:t>
            </a:r>
            <a:r>
              <a:rPr lang="en-US" dirty="0" smtClean="0"/>
              <a:t>.</a:t>
            </a:r>
          </a:p>
          <a:p>
            <a:r>
              <a:rPr lang="en-US" i="1" dirty="0" smtClean="0"/>
              <a:t>Me </a:t>
            </a:r>
            <a:r>
              <a:rPr lang="en-US" i="1" dirty="0" err="1" smtClean="0"/>
              <a:t>sorprendió</a:t>
            </a:r>
            <a:r>
              <a:rPr lang="en-US" i="1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los </a:t>
            </a:r>
            <a:r>
              <a:rPr lang="en-US" dirty="0" err="1" smtClean="0"/>
              <a:t>estudiantes</a:t>
            </a:r>
            <a:r>
              <a:rPr lang="en-US" dirty="0" smtClean="0"/>
              <a:t> </a:t>
            </a:r>
            <a:r>
              <a:rPr lang="en-US" u="sng" dirty="0" smtClean="0"/>
              <a:t>PIDIERAN</a:t>
            </a:r>
            <a:r>
              <a:rPr lang="en-US" dirty="0" smtClean="0"/>
              <a:t> </a:t>
            </a:r>
            <a:r>
              <a:rPr lang="en-US" dirty="0" err="1" smtClean="0"/>
              <a:t>tomar</a:t>
            </a:r>
            <a:r>
              <a:rPr lang="en-US" dirty="0" smtClean="0"/>
              <a:t> el </a:t>
            </a:r>
            <a:r>
              <a:rPr lang="en-US" dirty="0" err="1" smtClean="0"/>
              <a:t>examen</a:t>
            </a:r>
            <a:r>
              <a:rPr lang="en-US" dirty="0" smtClean="0"/>
              <a:t> </a:t>
            </a:r>
            <a:r>
              <a:rPr lang="en-US" dirty="0" err="1" smtClean="0"/>
              <a:t>temprano</a:t>
            </a:r>
            <a:r>
              <a:rPr lang="en-US" dirty="0" smtClean="0"/>
              <a:t>.</a:t>
            </a:r>
          </a:p>
          <a:p>
            <a:r>
              <a:rPr lang="en-US" i="1" dirty="0" smtClean="0"/>
              <a:t>Me </a:t>
            </a:r>
            <a:r>
              <a:rPr lang="en-US" i="1" dirty="0" err="1" smtClean="0"/>
              <a:t>enojó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el </a:t>
            </a:r>
            <a:r>
              <a:rPr lang="en-US" dirty="0" err="1" smtClean="0"/>
              <a:t>programa</a:t>
            </a:r>
            <a:r>
              <a:rPr lang="en-US" dirty="0" smtClean="0"/>
              <a:t> de Secret Life </a:t>
            </a:r>
            <a:r>
              <a:rPr lang="en-US" u="sng" dirty="0" smtClean="0"/>
              <a:t>TERMINARA</a:t>
            </a:r>
            <a:r>
              <a:rPr lang="en-US" dirty="0" smtClean="0"/>
              <a:t>  en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manera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38046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Happy Sans"/>
                <a:cs typeface="Happy Sans"/>
              </a:rPr>
              <a:t>Impersonal Phrases in the Past:</a:t>
            </a:r>
            <a:endParaRPr lang="en-US" dirty="0">
              <a:latin typeface="Happy Sans"/>
              <a:cs typeface="Happy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err="1" smtClean="0"/>
              <a:t>Fue</a:t>
            </a:r>
            <a:r>
              <a:rPr lang="en-US" dirty="0" smtClean="0"/>
              <a:t> </a:t>
            </a:r>
            <a:r>
              <a:rPr lang="en-US" dirty="0" err="1" smtClean="0"/>
              <a:t>necesario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u="sng" dirty="0" smtClean="0"/>
              <a:t>			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 los </a:t>
            </a:r>
            <a:r>
              <a:rPr lang="en-US" dirty="0" err="1" smtClean="0"/>
              <a:t>verbos</a:t>
            </a:r>
            <a:r>
              <a:rPr lang="en-US" dirty="0" smtClean="0"/>
              <a:t> </a:t>
            </a:r>
            <a:r>
              <a:rPr lang="en-US" dirty="0" err="1" smtClean="0"/>
              <a:t>irregulares</a:t>
            </a:r>
            <a:r>
              <a:rPr lang="en-US" dirty="0" smtClean="0"/>
              <a:t>.</a:t>
            </a:r>
          </a:p>
          <a:p>
            <a:r>
              <a:rPr lang="en-US" i="1" dirty="0" err="1" smtClean="0"/>
              <a:t>Fue</a:t>
            </a:r>
            <a:r>
              <a:rPr lang="en-US" dirty="0" smtClean="0"/>
              <a:t> </a:t>
            </a:r>
            <a:r>
              <a:rPr lang="en-US" dirty="0" err="1" smtClean="0"/>
              <a:t>estúpido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los seniors </a:t>
            </a:r>
            <a:r>
              <a:rPr lang="en-US" u="sng" dirty="0" smtClean="0"/>
              <a:t>			</a:t>
            </a:r>
            <a:r>
              <a:rPr lang="en-US" dirty="0" smtClean="0"/>
              <a:t> el </a:t>
            </a:r>
            <a:r>
              <a:rPr lang="en-US" dirty="0" err="1" smtClean="0"/>
              <a:t>día</a:t>
            </a:r>
            <a:r>
              <a:rPr lang="en-US" dirty="0" smtClean="0"/>
              <a:t> de skip en </a:t>
            </a:r>
            <a:r>
              <a:rPr lang="en-US" dirty="0" err="1" smtClean="0"/>
              <a:t>Facebook</a:t>
            </a:r>
            <a:r>
              <a:rPr lang="en-US" dirty="0" smtClean="0"/>
              <a:t>.</a:t>
            </a:r>
          </a:p>
          <a:p>
            <a:r>
              <a:rPr lang="en-US" i="1" dirty="0" err="1" smtClean="0"/>
              <a:t>Fue</a:t>
            </a:r>
            <a:r>
              <a:rPr lang="en-US" dirty="0" smtClean="0"/>
              <a:t> probable </a:t>
            </a:r>
            <a:r>
              <a:rPr lang="en-US" dirty="0" err="1" smtClean="0"/>
              <a:t>que</a:t>
            </a:r>
            <a:r>
              <a:rPr lang="en-US" dirty="0" smtClean="0"/>
              <a:t> no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u="sng" dirty="0" smtClean="0"/>
              <a:t>			</a:t>
            </a:r>
            <a:r>
              <a:rPr lang="en-US" dirty="0" smtClean="0"/>
              <a:t> mi </a:t>
            </a:r>
            <a:r>
              <a:rPr lang="en-US" dirty="0" err="1" smtClean="0"/>
              <a:t>regalo</a:t>
            </a:r>
            <a:r>
              <a:rPr lang="en-US" dirty="0" smtClean="0"/>
              <a:t> </a:t>
            </a:r>
            <a:r>
              <a:rPr lang="en-US" dirty="0" err="1" smtClean="0"/>
              <a:t>feo</a:t>
            </a:r>
            <a:r>
              <a:rPr lang="en-US" dirty="0" smtClean="0"/>
              <a:t>.</a:t>
            </a:r>
          </a:p>
          <a:p>
            <a:r>
              <a:rPr lang="en-US" i="1" dirty="0" err="1" smtClean="0"/>
              <a:t>Fue</a:t>
            </a:r>
            <a:r>
              <a:rPr lang="en-US" dirty="0" smtClean="0"/>
              <a:t> </a:t>
            </a:r>
            <a:r>
              <a:rPr lang="en-US" dirty="0" err="1" smtClean="0"/>
              <a:t>posible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Profe</a:t>
            </a:r>
            <a:r>
              <a:rPr lang="en-US" dirty="0" smtClean="0"/>
              <a:t> </a:t>
            </a:r>
            <a:r>
              <a:rPr lang="en-US" u="sng" dirty="0" smtClean="0"/>
              <a:t>			</a:t>
            </a:r>
            <a:r>
              <a:rPr lang="en-US" dirty="0" smtClean="0"/>
              <a:t> la </a:t>
            </a:r>
            <a:r>
              <a:rPr lang="en-US" dirty="0" err="1" smtClean="0"/>
              <a:t>verdad</a:t>
            </a:r>
            <a:r>
              <a:rPr lang="en-US" dirty="0" smtClean="0"/>
              <a:t> con mucho </a:t>
            </a:r>
            <a:r>
              <a:rPr lang="en-US" dirty="0" err="1" smtClean="0"/>
              <a:t>sarcasmo</a:t>
            </a:r>
            <a:r>
              <a:rPr lang="en-US" dirty="0" smtClean="0"/>
              <a:t>.</a:t>
            </a:r>
          </a:p>
          <a:p>
            <a:r>
              <a:rPr lang="en-US" i="1" dirty="0" err="1" smtClean="0"/>
              <a:t>Fue</a:t>
            </a:r>
            <a:r>
              <a:rPr lang="en-US" dirty="0" smtClean="0"/>
              <a:t> </a:t>
            </a:r>
            <a:r>
              <a:rPr lang="en-US" dirty="0" err="1" smtClean="0"/>
              <a:t>ridículo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Los </a:t>
            </a:r>
            <a:r>
              <a:rPr lang="en-US" dirty="0" err="1" smtClean="0"/>
              <a:t>Gemelos</a:t>
            </a:r>
            <a:r>
              <a:rPr lang="en-US" dirty="0" smtClean="0"/>
              <a:t> </a:t>
            </a:r>
            <a:r>
              <a:rPr lang="en-US" u="sng" dirty="0" smtClean="0"/>
              <a:t>				</a:t>
            </a:r>
            <a:r>
              <a:rPr lang="en-US" dirty="0" smtClean="0"/>
              <a:t> el </a:t>
            </a:r>
            <a:r>
              <a:rPr lang="en-US" dirty="0" err="1" smtClean="0"/>
              <a:t>partido</a:t>
            </a:r>
            <a:r>
              <a:rPr lang="en-US" dirty="0" smtClean="0"/>
              <a:t> final.</a:t>
            </a:r>
            <a:endParaRPr lang="en-US" i="1" dirty="0"/>
          </a:p>
        </p:txBody>
      </p:sp>
    </p:spTree>
    <p:extLst>
      <p:ext uri="{BB962C8B-B14F-4D97-AF65-F5344CB8AC3E}">
        <p14:creationId xmlns="" xmlns:p14="http://schemas.microsoft.com/office/powerpoint/2010/main" val="280677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Happy Sans"/>
                <a:cs typeface="Happy Sans"/>
              </a:rPr>
              <a:t>Impersonal Phrases in the Past:</a:t>
            </a:r>
            <a:endParaRPr lang="en-US" dirty="0">
              <a:latin typeface="Happy Sans"/>
              <a:cs typeface="Happy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err="1" smtClean="0"/>
              <a:t>Fue</a:t>
            </a:r>
            <a:r>
              <a:rPr lang="en-US" dirty="0" smtClean="0"/>
              <a:t> </a:t>
            </a:r>
            <a:r>
              <a:rPr lang="en-US" dirty="0" err="1" smtClean="0"/>
              <a:t>necesario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u="sng" dirty="0" smtClean="0"/>
              <a:t>APRENDIERA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 los </a:t>
            </a:r>
            <a:r>
              <a:rPr lang="en-US" dirty="0" err="1" smtClean="0"/>
              <a:t>verbos</a:t>
            </a:r>
            <a:r>
              <a:rPr lang="en-US" dirty="0" smtClean="0"/>
              <a:t> </a:t>
            </a:r>
            <a:r>
              <a:rPr lang="en-US" dirty="0" err="1" smtClean="0"/>
              <a:t>irregulares</a:t>
            </a:r>
            <a:r>
              <a:rPr lang="en-US" dirty="0" smtClean="0"/>
              <a:t>.</a:t>
            </a:r>
          </a:p>
          <a:p>
            <a:r>
              <a:rPr lang="en-US" i="1" dirty="0" err="1" smtClean="0"/>
              <a:t>Fue</a:t>
            </a:r>
            <a:r>
              <a:rPr lang="en-US" dirty="0" smtClean="0"/>
              <a:t> </a:t>
            </a:r>
            <a:r>
              <a:rPr lang="en-US" dirty="0" err="1" smtClean="0"/>
              <a:t>estúpido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los seniors </a:t>
            </a:r>
            <a:r>
              <a:rPr lang="en-US" u="sng" dirty="0" smtClean="0"/>
              <a:t>ANUNCIARAN</a:t>
            </a:r>
            <a:r>
              <a:rPr lang="en-US" dirty="0" smtClean="0"/>
              <a:t> el </a:t>
            </a:r>
            <a:r>
              <a:rPr lang="en-US" dirty="0" err="1" smtClean="0"/>
              <a:t>día</a:t>
            </a:r>
            <a:r>
              <a:rPr lang="en-US" dirty="0" smtClean="0"/>
              <a:t> de skip en </a:t>
            </a:r>
            <a:r>
              <a:rPr lang="en-US" dirty="0" err="1" smtClean="0"/>
              <a:t>Facebook</a:t>
            </a:r>
            <a:r>
              <a:rPr lang="en-US" dirty="0" smtClean="0"/>
              <a:t>.</a:t>
            </a:r>
          </a:p>
          <a:p>
            <a:r>
              <a:rPr lang="en-US" i="1" dirty="0" err="1" smtClean="0"/>
              <a:t>Fue</a:t>
            </a:r>
            <a:r>
              <a:rPr lang="en-US" dirty="0" smtClean="0"/>
              <a:t> probable </a:t>
            </a:r>
            <a:r>
              <a:rPr lang="en-US" dirty="0" err="1" smtClean="0"/>
              <a:t>que</a:t>
            </a:r>
            <a:r>
              <a:rPr lang="en-US" dirty="0" smtClean="0"/>
              <a:t> no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u="sng" dirty="0" smtClean="0"/>
              <a:t>GUSTARA</a:t>
            </a:r>
            <a:r>
              <a:rPr lang="en-US" dirty="0" smtClean="0"/>
              <a:t> mi </a:t>
            </a:r>
            <a:r>
              <a:rPr lang="en-US" dirty="0" err="1" smtClean="0"/>
              <a:t>regalo</a:t>
            </a:r>
            <a:r>
              <a:rPr lang="en-US" dirty="0" smtClean="0"/>
              <a:t> </a:t>
            </a:r>
            <a:r>
              <a:rPr lang="en-US" dirty="0" err="1" smtClean="0"/>
              <a:t>feo</a:t>
            </a:r>
            <a:r>
              <a:rPr lang="en-US" dirty="0" smtClean="0"/>
              <a:t>.</a:t>
            </a:r>
          </a:p>
          <a:p>
            <a:r>
              <a:rPr lang="en-US" i="1" dirty="0" err="1" smtClean="0"/>
              <a:t>Fue</a:t>
            </a:r>
            <a:r>
              <a:rPr lang="en-US" dirty="0" smtClean="0"/>
              <a:t> </a:t>
            </a:r>
            <a:r>
              <a:rPr lang="en-US" dirty="0" err="1" smtClean="0"/>
              <a:t>posible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Profe</a:t>
            </a:r>
            <a:r>
              <a:rPr lang="en-US" dirty="0" smtClean="0"/>
              <a:t> </a:t>
            </a:r>
            <a:r>
              <a:rPr lang="en-US" u="sng" dirty="0" smtClean="0"/>
              <a:t>DIJERA</a:t>
            </a:r>
            <a:r>
              <a:rPr lang="en-US" dirty="0" smtClean="0"/>
              <a:t> la </a:t>
            </a:r>
            <a:r>
              <a:rPr lang="en-US" dirty="0" err="1" smtClean="0"/>
              <a:t>verdad</a:t>
            </a:r>
            <a:r>
              <a:rPr lang="en-US" dirty="0" smtClean="0"/>
              <a:t> con mucho </a:t>
            </a:r>
            <a:r>
              <a:rPr lang="en-US" dirty="0" err="1" smtClean="0"/>
              <a:t>sarcasmo</a:t>
            </a:r>
            <a:r>
              <a:rPr lang="en-US" dirty="0" smtClean="0"/>
              <a:t>.</a:t>
            </a:r>
          </a:p>
          <a:p>
            <a:r>
              <a:rPr lang="en-US" i="1" dirty="0" err="1" smtClean="0"/>
              <a:t>Fue</a:t>
            </a:r>
            <a:r>
              <a:rPr lang="en-US" dirty="0" smtClean="0"/>
              <a:t> </a:t>
            </a:r>
            <a:r>
              <a:rPr lang="en-US" dirty="0" err="1" smtClean="0"/>
              <a:t>ridículo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Los </a:t>
            </a:r>
            <a:r>
              <a:rPr lang="en-US" dirty="0" err="1" smtClean="0"/>
              <a:t>Gemelos</a:t>
            </a:r>
            <a:r>
              <a:rPr lang="en-US" dirty="0" smtClean="0"/>
              <a:t> </a:t>
            </a:r>
            <a:r>
              <a:rPr lang="en-US" u="sng" dirty="0" smtClean="0"/>
              <a:t>PERDIERAN</a:t>
            </a:r>
            <a:r>
              <a:rPr lang="en-US" dirty="0" smtClean="0"/>
              <a:t> el </a:t>
            </a:r>
            <a:r>
              <a:rPr lang="en-US" dirty="0" err="1" smtClean="0"/>
              <a:t>partido</a:t>
            </a:r>
            <a:r>
              <a:rPr lang="en-US" dirty="0" smtClean="0"/>
              <a:t> final.</a:t>
            </a:r>
            <a:endParaRPr lang="en-US" i="1" dirty="0"/>
          </a:p>
        </p:txBody>
      </p:sp>
    </p:spTree>
    <p:extLst>
      <p:ext uri="{BB962C8B-B14F-4D97-AF65-F5344CB8AC3E}">
        <p14:creationId xmlns="" xmlns:p14="http://schemas.microsoft.com/office/powerpoint/2010/main" val="232100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ppy Sans"/>
                <a:cs typeface="Happy Sans"/>
              </a:rPr>
              <a:t>When to use:</a:t>
            </a:r>
            <a:endParaRPr lang="en-US" dirty="0">
              <a:latin typeface="Happy Sans"/>
              <a:cs typeface="Happy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Sentences like present subjunctive where verb 1 is in the past tense:</a:t>
            </a:r>
          </a:p>
          <a:p>
            <a:pPr lvl="1"/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b="1" dirty="0" err="1" smtClean="0"/>
              <a:t>quiero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tú</a:t>
            </a:r>
            <a:r>
              <a:rPr lang="en-US" dirty="0" smtClean="0"/>
              <a:t> </a:t>
            </a:r>
            <a:r>
              <a:rPr lang="en-US" u="sng" dirty="0" err="1" smtClean="0"/>
              <a:t>vayas</a:t>
            </a:r>
            <a:r>
              <a:rPr lang="en-US" u="sng" dirty="0" smtClean="0"/>
              <a:t>.</a:t>
            </a:r>
            <a:endParaRPr lang="en-US" dirty="0" smtClean="0"/>
          </a:p>
          <a:p>
            <a:pPr lvl="1"/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b="1" dirty="0" err="1" smtClean="0"/>
              <a:t>quería</a:t>
            </a:r>
            <a:r>
              <a:rPr lang="en-US" b="1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tú</a:t>
            </a:r>
            <a:r>
              <a:rPr lang="en-US" dirty="0" smtClean="0"/>
              <a:t> </a:t>
            </a:r>
            <a:r>
              <a:rPr lang="en-US" u="sng" dirty="0" err="1" smtClean="0"/>
              <a:t>fueras</a:t>
            </a:r>
            <a:r>
              <a:rPr lang="en-US" u="sng" dirty="0" smtClean="0"/>
              <a:t>.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If statements… after the word “</a:t>
            </a:r>
            <a:r>
              <a:rPr lang="en-US" dirty="0" err="1" smtClean="0"/>
              <a:t>si</a:t>
            </a:r>
            <a:r>
              <a:rPr lang="en-US" dirty="0" smtClean="0"/>
              <a:t>” the verb is in the past subjunctive:</a:t>
            </a:r>
          </a:p>
          <a:p>
            <a:pPr lvl="1"/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iría</a:t>
            </a:r>
            <a:r>
              <a:rPr lang="en-US" dirty="0" smtClean="0"/>
              <a:t> a Prom </a:t>
            </a:r>
            <a:r>
              <a:rPr lang="en-US" dirty="0" err="1" smtClean="0"/>
              <a:t>si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u="sng" dirty="0" err="1" smtClean="0"/>
              <a:t>tuviera</a:t>
            </a:r>
            <a:r>
              <a:rPr lang="en-US" dirty="0" smtClean="0"/>
              <a:t> un </a:t>
            </a:r>
            <a:r>
              <a:rPr lang="en-US" dirty="0" err="1" smtClean="0"/>
              <a:t>novio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93757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ppy Sans"/>
                <a:cs typeface="Happy Sans"/>
              </a:rPr>
              <a:t>En </a:t>
            </a:r>
            <a:r>
              <a:rPr lang="en-US" dirty="0" err="1" smtClean="0">
                <a:latin typeface="Happy Sans"/>
                <a:cs typeface="Happy Sans"/>
              </a:rPr>
              <a:t>Contexto</a:t>
            </a:r>
            <a:r>
              <a:rPr lang="en-US" dirty="0" smtClean="0">
                <a:latin typeface="Happy Sans"/>
                <a:cs typeface="Happy Sans"/>
              </a:rPr>
              <a:t>:</a:t>
            </a:r>
            <a:endParaRPr lang="en-US" dirty="0">
              <a:latin typeface="Happy Sans"/>
              <a:cs typeface="Happy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Profe</a:t>
            </a:r>
            <a:r>
              <a:rPr lang="en-US" dirty="0" smtClean="0"/>
              <a:t> </a:t>
            </a:r>
            <a:r>
              <a:rPr lang="en-US" u="sng" dirty="0" smtClean="0"/>
              <a:t>			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dijera</a:t>
            </a:r>
            <a:r>
              <a:rPr lang="en-US" dirty="0" smtClean="0"/>
              <a:t> el drama de Prom.  </a:t>
            </a:r>
            <a:r>
              <a:rPr lang="en-US" dirty="0" err="1" smtClean="0"/>
              <a:t>Fue</a:t>
            </a:r>
            <a:r>
              <a:rPr lang="en-US" dirty="0" smtClean="0"/>
              <a:t> </a:t>
            </a:r>
            <a:r>
              <a:rPr lang="en-US" dirty="0" err="1" smtClean="0"/>
              <a:t>necesario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u="sng" dirty="0" smtClean="0"/>
              <a:t>			</a:t>
            </a:r>
            <a:r>
              <a:rPr lang="en-US" dirty="0" smtClean="0"/>
              <a:t> mi </a:t>
            </a:r>
            <a:r>
              <a:rPr lang="en-US" dirty="0" err="1" smtClean="0"/>
              <a:t>situación</a:t>
            </a:r>
            <a:r>
              <a:rPr lang="en-US" dirty="0" smtClean="0"/>
              <a:t>. 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u="sng" dirty="0" smtClean="0"/>
              <a:t>			</a:t>
            </a:r>
            <a:r>
              <a:rPr lang="en-US" dirty="0" smtClean="0"/>
              <a:t> </a:t>
            </a:r>
            <a:r>
              <a:rPr lang="en-US" dirty="0" err="1" smtClean="0"/>
              <a:t>triste</a:t>
            </a:r>
            <a:r>
              <a:rPr lang="en-US" dirty="0" smtClean="0"/>
              <a:t> de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Paco</a:t>
            </a:r>
            <a:r>
              <a:rPr lang="en-US" dirty="0" smtClean="0"/>
              <a:t> no me </a:t>
            </a:r>
            <a:r>
              <a:rPr lang="en-US" dirty="0" err="1" smtClean="0"/>
              <a:t>preguntara</a:t>
            </a:r>
            <a:r>
              <a:rPr lang="en-US" dirty="0" smtClean="0"/>
              <a:t> a Prom.  </a:t>
            </a:r>
            <a:r>
              <a:rPr lang="en-US" dirty="0" err="1" smtClean="0"/>
              <a:t>Paco</a:t>
            </a:r>
            <a:r>
              <a:rPr lang="en-US" dirty="0" smtClean="0"/>
              <a:t> </a:t>
            </a:r>
            <a:r>
              <a:rPr lang="en-US" dirty="0" err="1" smtClean="0"/>
              <a:t>estaba</a:t>
            </a:r>
            <a:r>
              <a:rPr lang="en-US" dirty="0" smtClean="0"/>
              <a:t> </a:t>
            </a:r>
            <a:r>
              <a:rPr lang="en-US" dirty="0" err="1" smtClean="0"/>
              <a:t>furioso</a:t>
            </a:r>
            <a:r>
              <a:rPr lang="en-US" dirty="0" smtClean="0"/>
              <a:t> de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Chela</a:t>
            </a:r>
            <a:r>
              <a:rPr lang="en-US" dirty="0" smtClean="0"/>
              <a:t> </a:t>
            </a:r>
            <a:r>
              <a:rPr lang="en-US" u="sng" dirty="0" smtClean="0"/>
              <a:t>			</a:t>
            </a:r>
            <a:r>
              <a:rPr lang="en-US" dirty="0" smtClean="0"/>
              <a:t> a Prom con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mejor</a:t>
            </a:r>
            <a:r>
              <a:rPr lang="en-US" dirty="0" smtClean="0"/>
              <a:t> amigo.  </a:t>
            </a:r>
            <a:r>
              <a:rPr lang="en-US" u="sng" dirty="0" smtClean="0"/>
              <a:t>			</a:t>
            </a:r>
            <a:r>
              <a:rPr lang="en-US" dirty="0" smtClean="0"/>
              <a:t> </a:t>
            </a:r>
            <a:r>
              <a:rPr lang="en-US" dirty="0" err="1" smtClean="0"/>
              <a:t>Obvio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Chela</a:t>
            </a:r>
            <a:r>
              <a:rPr lang="en-US" dirty="0" smtClean="0"/>
              <a:t> </a:t>
            </a:r>
            <a:r>
              <a:rPr lang="en-US" dirty="0" err="1" smtClean="0"/>
              <a:t>estuviera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interesada</a:t>
            </a:r>
            <a:r>
              <a:rPr lang="en-US" dirty="0" smtClean="0"/>
              <a:t> en el amigo </a:t>
            </a:r>
            <a:r>
              <a:rPr lang="en-US" dirty="0" err="1" smtClean="0"/>
              <a:t>que</a:t>
            </a:r>
            <a:r>
              <a:rPr lang="en-US" dirty="0" smtClean="0"/>
              <a:t> en </a:t>
            </a:r>
            <a:r>
              <a:rPr lang="en-US" dirty="0" err="1" smtClean="0"/>
              <a:t>Paco</a:t>
            </a:r>
            <a:r>
              <a:rPr lang="en-US" dirty="0" smtClean="0"/>
              <a:t>.  </a:t>
            </a:r>
            <a:r>
              <a:rPr lang="en-US" dirty="0" err="1" smtClean="0"/>
              <a:t>Ojalá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nosotros</a:t>
            </a:r>
            <a:r>
              <a:rPr lang="en-US" dirty="0" smtClean="0"/>
              <a:t> </a:t>
            </a:r>
            <a:r>
              <a:rPr lang="en-US" u="sng" dirty="0" smtClean="0"/>
              <a:t>			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resolver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situación</a:t>
            </a:r>
            <a:r>
              <a:rPr lang="en-US" dirty="0" smtClean="0"/>
              <a:t>.  </a:t>
            </a:r>
            <a:r>
              <a:rPr lang="en-US" dirty="0" err="1" smtClean="0"/>
              <a:t>Fue</a:t>
            </a:r>
            <a:r>
              <a:rPr lang="en-US" dirty="0" smtClean="0"/>
              <a:t> inevitable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u="sng" dirty="0" smtClean="0"/>
              <a:t>			</a:t>
            </a:r>
            <a:r>
              <a:rPr lang="en-US" dirty="0" smtClean="0"/>
              <a:t> mucho drama… ¡Es el </a:t>
            </a:r>
            <a:r>
              <a:rPr lang="en-US" dirty="0" err="1" smtClean="0"/>
              <a:t>colegio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59457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ppy Sans"/>
                <a:cs typeface="Happy Sans"/>
              </a:rPr>
              <a:t>En </a:t>
            </a:r>
            <a:r>
              <a:rPr lang="en-US" dirty="0" err="1" smtClean="0">
                <a:latin typeface="Happy Sans"/>
                <a:cs typeface="Happy Sans"/>
              </a:rPr>
              <a:t>Contexto</a:t>
            </a:r>
            <a:r>
              <a:rPr lang="en-US" dirty="0" smtClean="0">
                <a:latin typeface="Happy Sans"/>
                <a:cs typeface="Happy Sans"/>
              </a:rPr>
              <a:t>:</a:t>
            </a:r>
            <a:endParaRPr lang="en-US" dirty="0">
              <a:latin typeface="Happy Sans"/>
              <a:cs typeface="Happy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en-US" dirty="0" err="1" smtClean="0"/>
              <a:t>Profe</a:t>
            </a:r>
            <a:r>
              <a:rPr lang="en-US" dirty="0" smtClean="0"/>
              <a:t> </a:t>
            </a:r>
            <a:r>
              <a:rPr lang="en-US" u="sng" dirty="0" smtClean="0"/>
              <a:t>QUERÍA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dirty="0" err="1" smtClean="0"/>
              <a:t>dijera</a:t>
            </a:r>
            <a:r>
              <a:rPr lang="en-US" dirty="0" smtClean="0"/>
              <a:t> el drama de Prom.  </a:t>
            </a:r>
            <a:r>
              <a:rPr lang="en-US" dirty="0" err="1" smtClean="0"/>
              <a:t>Fue</a:t>
            </a:r>
            <a:r>
              <a:rPr lang="en-US" dirty="0" smtClean="0"/>
              <a:t> </a:t>
            </a:r>
            <a:r>
              <a:rPr lang="en-US" dirty="0" err="1" smtClean="0"/>
              <a:t>necesario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u="sng" dirty="0" smtClean="0"/>
              <a:t>EXPLICARA</a:t>
            </a:r>
            <a:r>
              <a:rPr lang="en-US" dirty="0" smtClean="0"/>
              <a:t> mi </a:t>
            </a:r>
            <a:r>
              <a:rPr lang="en-US" dirty="0" err="1" smtClean="0"/>
              <a:t>situación</a:t>
            </a:r>
            <a:r>
              <a:rPr lang="en-US" dirty="0" smtClean="0"/>
              <a:t>. 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u="sng" dirty="0" smtClean="0"/>
              <a:t>ESTABA</a:t>
            </a:r>
            <a:r>
              <a:rPr lang="en-US" dirty="0" smtClean="0"/>
              <a:t> </a:t>
            </a:r>
            <a:r>
              <a:rPr lang="en-US" dirty="0" err="1" smtClean="0"/>
              <a:t>triste</a:t>
            </a:r>
            <a:r>
              <a:rPr lang="en-US" dirty="0" smtClean="0"/>
              <a:t> de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Paco</a:t>
            </a:r>
            <a:r>
              <a:rPr lang="en-US" dirty="0" smtClean="0"/>
              <a:t> no me </a:t>
            </a:r>
            <a:r>
              <a:rPr lang="en-US" dirty="0" err="1" smtClean="0"/>
              <a:t>preguntara</a:t>
            </a:r>
            <a:r>
              <a:rPr lang="en-US" dirty="0" smtClean="0"/>
              <a:t> a Prom.  </a:t>
            </a:r>
            <a:r>
              <a:rPr lang="en-US" dirty="0" err="1" smtClean="0"/>
              <a:t>Paco</a:t>
            </a:r>
            <a:r>
              <a:rPr lang="en-US" dirty="0" smtClean="0"/>
              <a:t> </a:t>
            </a:r>
            <a:r>
              <a:rPr lang="en-US" dirty="0" err="1" smtClean="0"/>
              <a:t>estaba</a:t>
            </a:r>
            <a:r>
              <a:rPr lang="en-US" dirty="0" smtClean="0"/>
              <a:t> </a:t>
            </a:r>
            <a:r>
              <a:rPr lang="en-US" dirty="0" err="1" smtClean="0"/>
              <a:t>furioso</a:t>
            </a:r>
            <a:r>
              <a:rPr lang="en-US" dirty="0" smtClean="0"/>
              <a:t> de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Chela</a:t>
            </a:r>
            <a:r>
              <a:rPr lang="en-US" dirty="0" smtClean="0"/>
              <a:t> </a:t>
            </a:r>
            <a:r>
              <a:rPr lang="en-US" u="sng" dirty="0" smtClean="0"/>
              <a:t>FUERA</a:t>
            </a:r>
            <a:r>
              <a:rPr lang="en-US" dirty="0" smtClean="0"/>
              <a:t> a Prom con </a:t>
            </a:r>
            <a:r>
              <a:rPr lang="en-US" dirty="0" err="1" smtClean="0"/>
              <a:t>su</a:t>
            </a:r>
            <a:r>
              <a:rPr lang="en-US" dirty="0" smtClean="0"/>
              <a:t> </a:t>
            </a:r>
            <a:r>
              <a:rPr lang="en-US" dirty="0" err="1" smtClean="0"/>
              <a:t>mejor</a:t>
            </a:r>
            <a:r>
              <a:rPr lang="en-US" dirty="0" smtClean="0"/>
              <a:t> amigo.  </a:t>
            </a:r>
            <a:r>
              <a:rPr lang="en-US" u="sng" dirty="0" smtClean="0"/>
              <a:t>FUE</a:t>
            </a:r>
            <a:r>
              <a:rPr lang="en-US" dirty="0" smtClean="0"/>
              <a:t> </a:t>
            </a:r>
            <a:r>
              <a:rPr lang="en-US" dirty="0" err="1" smtClean="0"/>
              <a:t>Obvio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Chela</a:t>
            </a:r>
            <a:r>
              <a:rPr lang="en-US" dirty="0" smtClean="0"/>
              <a:t> </a:t>
            </a:r>
            <a:r>
              <a:rPr lang="en-US" dirty="0" err="1" smtClean="0"/>
              <a:t>estuviera</a:t>
            </a:r>
            <a:r>
              <a:rPr lang="en-US" dirty="0" smtClean="0"/>
              <a:t> </a:t>
            </a:r>
            <a:r>
              <a:rPr lang="en-US" dirty="0" err="1" smtClean="0"/>
              <a:t>más</a:t>
            </a:r>
            <a:r>
              <a:rPr lang="en-US" dirty="0" smtClean="0"/>
              <a:t> </a:t>
            </a:r>
            <a:r>
              <a:rPr lang="en-US" dirty="0" err="1" smtClean="0"/>
              <a:t>interesada</a:t>
            </a:r>
            <a:r>
              <a:rPr lang="en-US" dirty="0" smtClean="0"/>
              <a:t> en el amigo </a:t>
            </a:r>
            <a:r>
              <a:rPr lang="en-US" dirty="0" err="1" smtClean="0"/>
              <a:t>que</a:t>
            </a:r>
            <a:r>
              <a:rPr lang="en-US" dirty="0" smtClean="0"/>
              <a:t> en </a:t>
            </a:r>
            <a:r>
              <a:rPr lang="en-US" dirty="0" err="1" smtClean="0"/>
              <a:t>Paco</a:t>
            </a:r>
            <a:r>
              <a:rPr lang="en-US" dirty="0" smtClean="0"/>
              <a:t>.  </a:t>
            </a:r>
            <a:r>
              <a:rPr lang="en-US" dirty="0" err="1" smtClean="0"/>
              <a:t>Ojalá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nosotros</a:t>
            </a:r>
            <a:r>
              <a:rPr lang="en-US" dirty="0" smtClean="0"/>
              <a:t> </a:t>
            </a:r>
            <a:r>
              <a:rPr lang="en-US" u="sng" dirty="0" smtClean="0"/>
              <a:t>HABLÁRAMOS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resolver </a:t>
            </a:r>
            <a:r>
              <a:rPr lang="en-US" dirty="0" err="1" smtClean="0"/>
              <a:t>esta</a:t>
            </a:r>
            <a:r>
              <a:rPr lang="en-US" dirty="0" smtClean="0"/>
              <a:t> </a:t>
            </a:r>
            <a:r>
              <a:rPr lang="en-US" dirty="0" err="1" smtClean="0"/>
              <a:t>situación</a:t>
            </a:r>
            <a:r>
              <a:rPr lang="en-US" dirty="0" smtClean="0"/>
              <a:t>.  </a:t>
            </a:r>
            <a:r>
              <a:rPr lang="en-US" dirty="0" err="1" smtClean="0"/>
              <a:t>Fue</a:t>
            </a:r>
            <a:r>
              <a:rPr lang="en-US" dirty="0" smtClean="0"/>
              <a:t> inevitable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u="sng" dirty="0" smtClean="0"/>
              <a:t>HUBIERA</a:t>
            </a:r>
            <a:r>
              <a:rPr lang="en-US" dirty="0" smtClean="0"/>
              <a:t> mucho drama… ¡Es el </a:t>
            </a:r>
            <a:r>
              <a:rPr lang="en-US" dirty="0" err="1" smtClean="0"/>
              <a:t>colegio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24135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ppy Sans"/>
                <a:cs typeface="Happy Sans"/>
              </a:rPr>
              <a:t>IF CLAUSES</a:t>
            </a:r>
            <a:endParaRPr lang="en-US" dirty="0">
              <a:latin typeface="Happy Sans"/>
              <a:cs typeface="Happy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24619" y="3175408"/>
            <a:ext cx="4445188" cy="295075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dirty="0" smtClean="0"/>
              <a:t>	To create an IF clause, you need the </a:t>
            </a:r>
            <a:r>
              <a:rPr lang="en-US" u="sng" dirty="0" smtClean="0"/>
              <a:t>PAST SUBJUNCTIVE </a:t>
            </a:r>
            <a:r>
              <a:rPr lang="en-US" dirty="0" smtClean="0"/>
              <a:t> tense and the </a:t>
            </a:r>
            <a:r>
              <a:rPr lang="en-US" u="sng" dirty="0" smtClean="0"/>
              <a:t>CONDITIONAL</a:t>
            </a:r>
            <a:r>
              <a:rPr lang="en-US" dirty="0" smtClean="0"/>
              <a:t> tense.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4755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Happy Sans"/>
                <a:cs typeface="Happy Sans"/>
              </a:rPr>
              <a:t>THE FORMULA LOOKS LIKE THIS:</a:t>
            </a:r>
            <a:endParaRPr lang="en-US" dirty="0">
              <a:latin typeface="Happy Sans"/>
              <a:cs typeface="Happy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16638"/>
            <a:ext cx="8229600" cy="310952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u="sng" dirty="0" smtClean="0"/>
              <a:t>SI</a:t>
            </a:r>
            <a:r>
              <a:rPr lang="en-US" dirty="0" smtClean="0"/>
              <a:t> + </a:t>
            </a:r>
            <a:r>
              <a:rPr lang="en-US" u="sng" dirty="0" smtClean="0"/>
              <a:t>SUBJ</a:t>
            </a:r>
            <a:r>
              <a:rPr lang="en-US" dirty="0" smtClean="0"/>
              <a:t> + </a:t>
            </a:r>
            <a:r>
              <a:rPr lang="en-US" u="sng" dirty="0" smtClean="0"/>
              <a:t>PAST SUBJ VERB,</a:t>
            </a:r>
            <a:r>
              <a:rPr lang="en-US" dirty="0" smtClean="0"/>
              <a:t> </a:t>
            </a:r>
            <a:r>
              <a:rPr lang="en-US" u="sng" dirty="0" smtClean="0"/>
              <a:t>SUBJ</a:t>
            </a:r>
            <a:r>
              <a:rPr lang="en-US" dirty="0" smtClean="0"/>
              <a:t> + </a:t>
            </a:r>
            <a:r>
              <a:rPr lang="en-US" u="sng" dirty="0" smtClean="0"/>
              <a:t>COND VERB</a:t>
            </a:r>
          </a:p>
          <a:p>
            <a:pPr algn="ctr">
              <a:buNone/>
            </a:pPr>
            <a:r>
              <a:rPr lang="en-US" dirty="0" smtClean="0"/>
              <a:t>(if) (someone) (did…), (someone) (would do…)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You do not necessarily need a SUBJECT CHANGE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1849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ppy Sans"/>
                <a:cs typeface="Happy Sans"/>
              </a:rPr>
              <a:t>Past Subjunctive Conjugation</a:t>
            </a:r>
            <a:endParaRPr lang="en-US" dirty="0">
              <a:latin typeface="Happy Sans"/>
              <a:cs typeface="Happy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the </a:t>
            </a:r>
            <a:r>
              <a:rPr lang="en-US" u="sng" dirty="0" err="1" smtClean="0"/>
              <a:t>ellos</a:t>
            </a:r>
            <a:r>
              <a:rPr lang="en-US" u="sng" dirty="0" smtClean="0"/>
              <a:t> </a:t>
            </a:r>
            <a:r>
              <a:rPr lang="en-US" dirty="0" smtClean="0"/>
              <a:t> form of the verb in the </a:t>
            </a:r>
            <a:r>
              <a:rPr lang="en-US" u="sng" dirty="0" err="1" smtClean="0"/>
              <a:t>preterite</a:t>
            </a:r>
            <a:r>
              <a:rPr lang="en-US" dirty="0" smtClean="0"/>
              <a:t> tense.</a:t>
            </a:r>
          </a:p>
          <a:p>
            <a:r>
              <a:rPr lang="en-US" dirty="0" smtClean="0"/>
              <a:t>Drop the </a:t>
            </a:r>
            <a:r>
              <a:rPr lang="en-US" u="sng" dirty="0" err="1" smtClean="0"/>
              <a:t>ron</a:t>
            </a:r>
            <a:r>
              <a:rPr lang="en-US" u="sng" dirty="0" smtClean="0"/>
              <a:t>.</a:t>
            </a:r>
            <a:endParaRPr lang="en-US" dirty="0" smtClean="0"/>
          </a:p>
          <a:p>
            <a:r>
              <a:rPr lang="en-US" dirty="0" smtClean="0"/>
              <a:t>Add the cheerleader/Lady Gaga endings:</a:t>
            </a:r>
          </a:p>
          <a:p>
            <a:pPr lvl="1"/>
            <a:r>
              <a:rPr lang="en-US" u="sng" dirty="0" err="1"/>
              <a:t>r</a:t>
            </a:r>
            <a:r>
              <a:rPr lang="en-US" u="sng" dirty="0" err="1" smtClean="0"/>
              <a:t>a</a:t>
            </a:r>
            <a:r>
              <a:rPr lang="en-US" dirty="0" smtClean="0"/>
              <a:t>	-</a:t>
            </a:r>
            <a:r>
              <a:rPr lang="en-US" u="sng" dirty="0" smtClean="0"/>
              <a:t>´</a:t>
            </a:r>
            <a:r>
              <a:rPr lang="en-US" u="sng" dirty="0" err="1" smtClean="0"/>
              <a:t>ramos</a:t>
            </a:r>
            <a:endParaRPr lang="en-US" u="sng" dirty="0" smtClean="0"/>
          </a:p>
          <a:p>
            <a:pPr lvl="1"/>
            <a:r>
              <a:rPr lang="en-US" u="sng" dirty="0" err="1"/>
              <a:t>r</a:t>
            </a:r>
            <a:r>
              <a:rPr lang="en-US" u="sng" dirty="0" err="1" smtClean="0"/>
              <a:t>as</a:t>
            </a:r>
            <a:r>
              <a:rPr lang="en-US" dirty="0" smtClean="0"/>
              <a:t>	-</a:t>
            </a:r>
            <a:r>
              <a:rPr lang="en-US" u="sng" dirty="0" err="1" smtClean="0"/>
              <a:t>rais</a:t>
            </a:r>
            <a:endParaRPr lang="en-US" u="sng" dirty="0" smtClean="0"/>
          </a:p>
          <a:p>
            <a:pPr lvl="1"/>
            <a:r>
              <a:rPr lang="en-US" u="sng" dirty="0" err="1"/>
              <a:t>r</a:t>
            </a:r>
            <a:r>
              <a:rPr lang="en-US" u="sng" dirty="0" err="1" smtClean="0"/>
              <a:t>a</a:t>
            </a:r>
            <a:r>
              <a:rPr lang="en-US" dirty="0" smtClean="0"/>
              <a:t>	</a:t>
            </a:r>
            <a:r>
              <a:rPr lang="en-US" u="sng" dirty="0" smtClean="0"/>
              <a:t>-ran</a:t>
            </a:r>
            <a:endParaRPr lang="en-US" u="sng" dirty="0"/>
          </a:p>
        </p:txBody>
      </p:sp>
    </p:spTree>
    <p:extLst>
      <p:ext uri="{BB962C8B-B14F-4D97-AF65-F5344CB8AC3E}">
        <p14:creationId xmlns="" xmlns:p14="http://schemas.microsoft.com/office/powerpoint/2010/main" val="1712619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ppy Sans"/>
                <a:cs typeface="Happy Sans"/>
              </a:rPr>
              <a:t>Conditional Conjugation</a:t>
            </a:r>
            <a:endParaRPr lang="en-US" dirty="0">
              <a:latin typeface="Happy Sans"/>
              <a:cs typeface="Happy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the infinitive verb.</a:t>
            </a:r>
          </a:p>
          <a:p>
            <a:r>
              <a:rPr lang="en-US" dirty="0" smtClean="0"/>
              <a:t>Check for irregulars.</a:t>
            </a:r>
          </a:p>
          <a:p>
            <a:r>
              <a:rPr lang="en-US" dirty="0" smtClean="0"/>
              <a:t>Add these endings:</a:t>
            </a:r>
          </a:p>
          <a:p>
            <a:pPr lvl="1"/>
            <a:r>
              <a:rPr lang="en-US" u="sng" dirty="0" err="1" smtClean="0"/>
              <a:t>ía</a:t>
            </a:r>
            <a:r>
              <a:rPr lang="en-US" dirty="0" smtClean="0"/>
              <a:t>	-</a:t>
            </a:r>
            <a:r>
              <a:rPr lang="en-US" u="sng" dirty="0" err="1" smtClean="0"/>
              <a:t>íamos</a:t>
            </a:r>
            <a:endParaRPr lang="en-US" u="sng" dirty="0" smtClean="0"/>
          </a:p>
          <a:p>
            <a:pPr lvl="1"/>
            <a:r>
              <a:rPr lang="en-US" u="sng" dirty="0" err="1" smtClean="0"/>
              <a:t>ías</a:t>
            </a:r>
            <a:r>
              <a:rPr lang="en-US" dirty="0" smtClean="0"/>
              <a:t>	-</a:t>
            </a:r>
            <a:r>
              <a:rPr lang="en-US" u="sng" dirty="0" err="1" smtClean="0"/>
              <a:t>íais</a:t>
            </a:r>
            <a:endParaRPr lang="en-US" u="sng" dirty="0" smtClean="0"/>
          </a:p>
          <a:p>
            <a:pPr lvl="1"/>
            <a:r>
              <a:rPr lang="en-US" u="sng" dirty="0" err="1" smtClean="0"/>
              <a:t>ía</a:t>
            </a:r>
            <a:r>
              <a:rPr lang="en-US" dirty="0" smtClean="0"/>
              <a:t>	</a:t>
            </a:r>
            <a:r>
              <a:rPr lang="en-US" u="sng" dirty="0" smtClean="0"/>
              <a:t>-</a:t>
            </a:r>
            <a:r>
              <a:rPr lang="en-US" u="sng" dirty="0" err="1" smtClean="0"/>
              <a:t>ían</a:t>
            </a:r>
            <a:endParaRPr lang="en-US" u="sng" dirty="0"/>
          </a:p>
        </p:txBody>
      </p:sp>
    </p:spTree>
    <p:extLst>
      <p:ext uri="{BB962C8B-B14F-4D97-AF65-F5344CB8AC3E}">
        <p14:creationId xmlns="" xmlns:p14="http://schemas.microsoft.com/office/powerpoint/2010/main" val="459557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ppy Sans"/>
                <a:cs typeface="Happy Sans"/>
              </a:rPr>
              <a:t>EJEMPLOS</a:t>
            </a:r>
            <a:endParaRPr lang="en-US" dirty="0">
              <a:latin typeface="Happy Sans"/>
              <a:cs typeface="Happy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Si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u="sng" dirty="0" err="1" smtClean="0"/>
              <a:t>tuviera</a:t>
            </a:r>
            <a:r>
              <a:rPr lang="en-US" dirty="0" smtClean="0"/>
              <a:t> un </a:t>
            </a:r>
            <a:r>
              <a:rPr lang="en-US" dirty="0" err="1" smtClean="0"/>
              <a:t>millón</a:t>
            </a:r>
            <a:r>
              <a:rPr lang="en-US" dirty="0" smtClean="0"/>
              <a:t> </a:t>
            </a:r>
            <a:r>
              <a:rPr lang="en-US" dirty="0" err="1" smtClean="0"/>
              <a:t>dólares</a:t>
            </a:r>
            <a:r>
              <a:rPr lang="en-US" dirty="0" smtClean="0"/>
              <a:t>,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u="sng" dirty="0" err="1" smtClean="0"/>
              <a:t>compraría</a:t>
            </a:r>
            <a:r>
              <a:rPr lang="en-US" dirty="0" smtClean="0"/>
              <a:t> un mono.</a:t>
            </a:r>
          </a:p>
          <a:p>
            <a:endParaRPr lang="en-US" dirty="0" smtClean="0"/>
          </a:p>
          <a:p>
            <a:r>
              <a:rPr lang="en-US" dirty="0" smtClean="0"/>
              <a:t>Si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u="sng" dirty="0" err="1" smtClean="0"/>
              <a:t>pudiera</a:t>
            </a:r>
            <a:r>
              <a:rPr lang="en-US" dirty="0" smtClean="0"/>
              <a:t>, 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</a:t>
            </a:r>
            <a:r>
              <a:rPr lang="en-US" u="sng" dirty="0" err="1" smtClean="0"/>
              <a:t>volaría</a:t>
            </a:r>
            <a:r>
              <a:rPr lang="en-US" dirty="0" smtClean="0"/>
              <a:t> a la </a:t>
            </a:r>
            <a:r>
              <a:rPr lang="en-US" dirty="0" err="1" smtClean="0"/>
              <a:t>luna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Si </a:t>
            </a:r>
            <a:r>
              <a:rPr lang="en-US" dirty="0" err="1" smtClean="0"/>
              <a:t>mis</a:t>
            </a:r>
            <a:r>
              <a:rPr lang="en-US" dirty="0" smtClean="0"/>
              <a:t> padres </a:t>
            </a:r>
            <a:r>
              <a:rPr lang="en-US" u="sng" dirty="0" err="1" smtClean="0"/>
              <a:t>supieran</a:t>
            </a:r>
            <a:r>
              <a:rPr lang="en-US" u="sng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eran</a:t>
            </a:r>
            <a:r>
              <a:rPr lang="en-US" dirty="0" smtClean="0"/>
              <a:t> los </a:t>
            </a:r>
            <a:r>
              <a:rPr lang="en-US" dirty="0" err="1" smtClean="0"/>
              <a:t>bailes</a:t>
            </a:r>
            <a:r>
              <a:rPr lang="en-US" dirty="0" smtClean="0"/>
              <a:t> de LSHS, no me </a:t>
            </a:r>
            <a:r>
              <a:rPr lang="en-US" u="sng" dirty="0" err="1" smtClean="0"/>
              <a:t>permitirían</a:t>
            </a:r>
            <a:r>
              <a:rPr lang="en-US" dirty="0" smtClean="0"/>
              <a:t> </a:t>
            </a:r>
            <a:r>
              <a:rPr lang="en-US" dirty="0" err="1" smtClean="0"/>
              <a:t>ir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Si </a:t>
            </a:r>
            <a:r>
              <a:rPr lang="en-US" dirty="0" err="1" smtClean="0"/>
              <a:t>tú</a:t>
            </a:r>
            <a:r>
              <a:rPr lang="en-US" dirty="0" smtClean="0"/>
              <a:t> </a:t>
            </a:r>
            <a:r>
              <a:rPr lang="en-US" u="sng" dirty="0" err="1" smtClean="0"/>
              <a:t>tuvieras</a:t>
            </a:r>
            <a:r>
              <a:rPr lang="en-US" dirty="0" smtClean="0"/>
              <a:t>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piscina</a:t>
            </a:r>
            <a:r>
              <a:rPr lang="en-US" dirty="0" smtClean="0"/>
              <a:t>,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u="sng" dirty="0" err="1" smtClean="0"/>
              <a:t>estaría</a:t>
            </a:r>
            <a:r>
              <a:rPr lang="en-US" dirty="0" smtClean="0"/>
              <a:t> en </a:t>
            </a:r>
            <a:r>
              <a:rPr lang="en-US" dirty="0" err="1" smtClean="0"/>
              <a:t>tu</a:t>
            </a:r>
            <a:r>
              <a:rPr lang="en-US" dirty="0" smtClean="0"/>
              <a:t> casa </a:t>
            </a:r>
            <a:r>
              <a:rPr lang="en-US" dirty="0" err="1" smtClean="0"/>
              <a:t>todos</a:t>
            </a:r>
            <a:r>
              <a:rPr lang="en-US" dirty="0" smtClean="0"/>
              <a:t> los </a:t>
            </a:r>
            <a:r>
              <a:rPr lang="en-US" dirty="0" err="1" smtClean="0"/>
              <a:t>días</a:t>
            </a:r>
            <a:r>
              <a:rPr lang="en-US" dirty="0" smtClean="0"/>
              <a:t> del </a:t>
            </a:r>
            <a:r>
              <a:rPr lang="en-US" dirty="0" err="1" smtClean="0"/>
              <a:t>verano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745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ppy Sans"/>
                <a:cs typeface="Happy Sans"/>
              </a:rPr>
              <a:t>ACTIVIDAD 1</a:t>
            </a:r>
            <a:endParaRPr lang="en-US" dirty="0">
              <a:latin typeface="Happy Sans"/>
              <a:cs typeface="Happy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tuviera</a:t>
            </a:r>
            <a:r>
              <a:rPr lang="en-US" dirty="0" smtClean="0"/>
              <a:t> un </a:t>
            </a:r>
            <a:r>
              <a:rPr lang="en-US" dirty="0" err="1" smtClean="0"/>
              <a:t>millón</a:t>
            </a:r>
            <a:r>
              <a:rPr lang="en-US" dirty="0" smtClean="0"/>
              <a:t> </a:t>
            </a:r>
            <a:r>
              <a:rPr lang="en-US" dirty="0" err="1" smtClean="0"/>
              <a:t>dólares</a:t>
            </a:r>
            <a:r>
              <a:rPr lang="en-US" dirty="0" smtClean="0"/>
              <a:t>…</a:t>
            </a:r>
          </a:p>
          <a:p>
            <a:endParaRPr lang="en-US" dirty="0" smtClean="0"/>
          </a:p>
          <a:p>
            <a:r>
              <a:rPr lang="en-US" dirty="0" smtClean="0"/>
              <a:t>Si mi </a:t>
            </a:r>
            <a:r>
              <a:rPr lang="en-US" dirty="0" err="1" smtClean="0"/>
              <a:t>madre</a:t>
            </a:r>
            <a:r>
              <a:rPr lang="en-US" dirty="0" smtClean="0"/>
              <a:t> </a:t>
            </a:r>
            <a:r>
              <a:rPr lang="en-US" dirty="0" err="1" smtClean="0"/>
              <a:t>tuviera</a:t>
            </a:r>
            <a:r>
              <a:rPr lang="en-US" dirty="0" smtClean="0"/>
              <a:t> </a:t>
            </a:r>
            <a:r>
              <a:rPr lang="en-US" dirty="0" err="1" smtClean="0"/>
              <a:t>otro</a:t>
            </a:r>
            <a:r>
              <a:rPr lang="en-US" dirty="0" smtClean="0"/>
              <a:t> </a:t>
            </a:r>
            <a:r>
              <a:rPr lang="en-US" dirty="0" err="1" smtClean="0"/>
              <a:t>hijo</a:t>
            </a:r>
            <a:r>
              <a:rPr lang="en-US" dirty="0" smtClean="0"/>
              <a:t>…</a:t>
            </a:r>
          </a:p>
          <a:p>
            <a:endParaRPr lang="en-US" dirty="0" smtClean="0"/>
          </a:p>
          <a:p>
            <a:r>
              <a:rPr lang="en-US" dirty="0" smtClean="0"/>
              <a:t>Si Oprah </a:t>
            </a:r>
            <a:r>
              <a:rPr lang="en-US" dirty="0" err="1" smtClean="0"/>
              <a:t>fuera</a:t>
            </a:r>
            <a:r>
              <a:rPr lang="en-US" dirty="0" smtClean="0"/>
              <a:t> la </a:t>
            </a:r>
            <a:r>
              <a:rPr lang="en-US" dirty="0" err="1" smtClean="0"/>
              <a:t>presidenta</a:t>
            </a:r>
            <a:r>
              <a:rPr lang="en-US" dirty="0" smtClean="0"/>
              <a:t> de los EE.UU…</a:t>
            </a:r>
          </a:p>
          <a:p>
            <a:endParaRPr lang="en-US" dirty="0" smtClean="0"/>
          </a:p>
          <a:p>
            <a:r>
              <a:rPr lang="en-US" dirty="0" smtClean="0"/>
              <a:t>Si </a:t>
            </a:r>
            <a:r>
              <a:rPr lang="en-US" dirty="0" err="1" smtClean="0"/>
              <a:t>mis</a:t>
            </a:r>
            <a:r>
              <a:rPr lang="en-US" dirty="0" smtClean="0"/>
              <a:t> amigos </a:t>
            </a:r>
            <a:r>
              <a:rPr lang="en-US" dirty="0" err="1" smtClean="0"/>
              <a:t>quisieran</a:t>
            </a:r>
            <a:r>
              <a:rPr lang="en-US" dirty="0" smtClean="0"/>
              <a:t> </a:t>
            </a:r>
            <a:r>
              <a:rPr lang="en-US" dirty="0" err="1" smtClean="0"/>
              <a:t>ir</a:t>
            </a:r>
            <a:r>
              <a:rPr lang="en-US" dirty="0" smtClean="0"/>
              <a:t> a la Universidad de Minnesota…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676115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ppy Sans"/>
                <a:cs typeface="Happy Sans"/>
              </a:rPr>
              <a:t>ACTIVIDAD B</a:t>
            </a:r>
            <a:endParaRPr lang="en-US" dirty="0">
              <a:latin typeface="Happy Sans"/>
              <a:cs typeface="Happy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iría</a:t>
            </a:r>
            <a:r>
              <a:rPr lang="en-US" dirty="0" smtClean="0"/>
              <a:t> a </a:t>
            </a:r>
            <a:r>
              <a:rPr lang="en-US" dirty="0" err="1" smtClean="0"/>
              <a:t>Cancún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…</a:t>
            </a:r>
          </a:p>
          <a:p>
            <a:endParaRPr lang="en-US" dirty="0" smtClean="0"/>
          </a:p>
          <a:p>
            <a:r>
              <a:rPr lang="en-US" dirty="0" err="1" smtClean="0"/>
              <a:t>Nosotros</a:t>
            </a:r>
            <a:r>
              <a:rPr lang="en-US" dirty="0" smtClean="0"/>
              <a:t> </a:t>
            </a:r>
            <a:r>
              <a:rPr lang="en-US" dirty="0" err="1" smtClean="0"/>
              <a:t>bailaríamos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…</a:t>
            </a:r>
          </a:p>
          <a:p>
            <a:endParaRPr lang="en-US" dirty="0" smtClean="0"/>
          </a:p>
          <a:p>
            <a:r>
              <a:rPr lang="en-US" dirty="0" smtClean="0"/>
              <a:t>Mi </a:t>
            </a:r>
            <a:r>
              <a:rPr lang="en-US" dirty="0" err="1" smtClean="0"/>
              <a:t>hermano</a:t>
            </a:r>
            <a:r>
              <a:rPr lang="en-US" dirty="0" smtClean="0"/>
              <a:t> me </a:t>
            </a:r>
            <a:r>
              <a:rPr lang="en-US" dirty="0" err="1" smtClean="0"/>
              <a:t>mataría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…</a:t>
            </a:r>
          </a:p>
          <a:p>
            <a:endParaRPr lang="en-US" dirty="0" smtClean="0"/>
          </a:p>
          <a:p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diría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sí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dirty="0" smtClean="0"/>
              <a:t>…</a:t>
            </a:r>
          </a:p>
          <a:p>
            <a:endParaRPr lang="en-US" dirty="0" smtClean="0"/>
          </a:p>
          <a:p>
            <a:r>
              <a:rPr lang="en-US" dirty="0" smtClean="0"/>
              <a:t>Mi </a:t>
            </a:r>
            <a:r>
              <a:rPr lang="en-US" dirty="0" err="1" smtClean="0"/>
              <a:t>familia</a:t>
            </a:r>
            <a:r>
              <a:rPr lang="en-US" dirty="0" smtClean="0"/>
              <a:t> </a:t>
            </a:r>
            <a:r>
              <a:rPr lang="en-US" dirty="0" err="1" smtClean="0"/>
              <a:t>movería</a:t>
            </a:r>
            <a:r>
              <a:rPr lang="en-US" dirty="0" smtClean="0"/>
              <a:t> a Florida </a:t>
            </a:r>
            <a:r>
              <a:rPr lang="en-US" dirty="0" err="1" smtClean="0"/>
              <a:t>si</a:t>
            </a:r>
            <a:r>
              <a:rPr lang="en-US" dirty="0" smtClean="0"/>
              <a:t>…</a:t>
            </a:r>
          </a:p>
          <a:p>
            <a:endParaRPr lang="en-US" dirty="0" smtClean="0"/>
          </a:p>
          <a:p>
            <a:r>
              <a:rPr lang="en-US" dirty="0" smtClean="0"/>
              <a:t>Jennifer Aniston </a:t>
            </a:r>
            <a:r>
              <a:rPr lang="en-US" dirty="0" err="1" smtClean="0"/>
              <a:t>cambiaría</a:t>
            </a:r>
            <a:r>
              <a:rPr lang="en-US" dirty="0" smtClean="0"/>
              <a:t> el </a:t>
            </a:r>
            <a:r>
              <a:rPr lang="en-US" dirty="0" err="1" smtClean="0"/>
              <a:t>pelo</a:t>
            </a:r>
            <a:r>
              <a:rPr lang="en-US" dirty="0" smtClean="0"/>
              <a:t> </a:t>
            </a:r>
            <a:r>
              <a:rPr lang="en-US" dirty="0" err="1" smtClean="0"/>
              <a:t>si</a:t>
            </a:r>
            <a:r>
              <a:rPr lang="en-US" smtClean="0"/>
              <a:t>…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23112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ppy Sans"/>
                <a:cs typeface="Happy Sans"/>
              </a:rPr>
              <a:t>Common Conjugation:</a:t>
            </a:r>
            <a:endParaRPr lang="en-US" dirty="0">
              <a:latin typeface="Happy Sans"/>
              <a:cs typeface="Happy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the </a:t>
            </a:r>
            <a:r>
              <a:rPr lang="en-US" u="sng" dirty="0" err="1" smtClean="0"/>
              <a:t>ellos</a:t>
            </a:r>
            <a:r>
              <a:rPr lang="en-US" u="sng" dirty="0" smtClean="0"/>
              <a:t> </a:t>
            </a:r>
            <a:r>
              <a:rPr lang="en-US" dirty="0" smtClean="0"/>
              <a:t> form of the verb in the </a:t>
            </a:r>
            <a:r>
              <a:rPr lang="en-US" u="sng" dirty="0" err="1" smtClean="0"/>
              <a:t>preterite</a:t>
            </a:r>
            <a:r>
              <a:rPr lang="en-US" dirty="0" smtClean="0"/>
              <a:t> tense.</a:t>
            </a:r>
          </a:p>
          <a:p>
            <a:r>
              <a:rPr lang="en-US" dirty="0" smtClean="0"/>
              <a:t>Drop the </a:t>
            </a:r>
            <a:r>
              <a:rPr lang="en-US" u="sng" dirty="0" err="1" smtClean="0"/>
              <a:t>ron</a:t>
            </a:r>
            <a:r>
              <a:rPr lang="en-US" u="sng" dirty="0" smtClean="0"/>
              <a:t>.</a:t>
            </a:r>
            <a:endParaRPr lang="en-US" dirty="0" smtClean="0"/>
          </a:p>
          <a:p>
            <a:r>
              <a:rPr lang="en-US" dirty="0" smtClean="0"/>
              <a:t>Add the cheerleader/Lady Gaga endings:</a:t>
            </a:r>
          </a:p>
          <a:p>
            <a:pPr lvl="1"/>
            <a:r>
              <a:rPr lang="en-US" u="sng" dirty="0" err="1"/>
              <a:t>r</a:t>
            </a:r>
            <a:r>
              <a:rPr lang="en-US" u="sng" dirty="0" err="1" smtClean="0"/>
              <a:t>a</a:t>
            </a:r>
            <a:r>
              <a:rPr lang="en-US" dirty="0" smtClean="0"/>
              <a:t>	-</a:t>
            </a:r>
            <a:r>
              <a:rPr lang="en-US" u="sng" dirty="0" smtClean="0"/>
              <a:t>´</a:t>
            </a:r>
            <a:r>
              <a:rPr lang="en-US" u="sng" dirty="0" err="1" smtClean="0"/>
              <a:t>ramos</a:t>
            </a:r>
            <a:endParaRPr lang="en-US" u="sng" dirty="0" smtClean="0"/>
          </a:p>
          <a:p>
            <a:pPr lvl="1"/>
            <a:r>
              <a:rPr lang="en-US" u="sng" dirty="0" err="1"/>
              <a:t>r</a:t>
            </a:r>
            <a:r>
              <a:rPr lang="en-US" u="sng" dirty="0" err="1" smtClean="0"/>
              <a:t>as</a:t>
            </a:r>
            <a:r>
              <a:rPr lang="en-US" dirty="0" smtClean="0"/>
              <a:t>	-</a:t>
            </a:r>
            <a:r>
              <a:rPr lang="en-US" u="sng" dirty="0" err="1" smtClean="0"/>
              <a:t>rais</a:t>
            </a:r>
            <a:endParaRPr lang="en-US" u="sng" dirty="0" smtClean="0"/>
          </a:p>
          <a:p>
            <a:pPr lvl="1"/>
            <a:r>
              <a:rPr lang="en-US" u="sng" dirty="0" err="1"/>
              <a:t>r</a:t>
            </a:r>
            <a:r>
              <a:rPr lang="en-US" u="sng" dirty="0" err="1" smtClean="0"/>
              <a:t>a</a:t>
            </a:r>
            <a:r>
              <a:rPr lang="en-US" dirty="0" smtClean="0"/>
              <a:t>	</a:t>
            </a:r>
            <a:r>
              <a:rPr lang="en-US" u="sng" dirty="0" smtClean="0"/>
              <a:t>-ran</a:t>
            </a:r>
            <a:endParaRPr lang="en-US" u="sng" dirty="0"/>
          </a:p>
        </p:txBody>
      </p:sp>
    </p:spTree>
    <p:extLst>
      <p:ext uri="{BB962C8B-B14F-4D97-AF65-F5344CB8AC3E}">
        <p14:creationId xmlns="" xmlns:p14="http://schemas.microsoft.com/office/powerpoint/2010/main" val="1333776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ppy Sans"/>
                <a:cs typeface="Happy Sans"/>
              </a:rPr>
              <a:t>Older Conjugation:</a:t>
            </a:r>
            <a:endParaRPr lang="en-US" dirty="0">
              <a:latin typeface="Happy Sans"/>
              <a:cs typeface="Happy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 with the </a:t>
            </a:r>
            <a:r>
              <a:rPr lang="en-US" u="sng" dirty="0" err="1" smtClean="0"/>
              <a:t>ellos</a:t>
            </a:r>
            <a:r>
              <a:rPr lang="en-US" u="sng" dirty="0" smtClean="0"/>
              <a:t> </a:t>
            </a:r>
            <a:r>
              <a:rPr lang="en-US" dirty="0" smtClean="0"/>
              <a:t> form of the verb in the </a:t>
            </a:r>
            <a:r>
              <a:rPr lang="en-US" u="sng" dirty="0" err="1" smtClean="0"/>
              <a:t>preterite</a:t>
            </a:r>
            <a:r>
              <a:rPr lang="en-US" dirty="0" smtClean="0"/>
              <a:t> tense.</a:t>
            </a:r>
          </a:p>
          <a:p>
            <a:r>
              <a:rPr lang="en-US" dirty="0" smtClean="0"/>
              <a:t>Drop the </a:t>
            </a:r>
            <a:r>
              <a:rPr lang="en-US" u="sng" dirty="0" err="1" smtClean="0"/>
              <a:t>ron</a:t>
            </a:r>
            <a:r>
              <a:rPr lang="en-US" u="sng" dirty="0" smtClean="0"/>
              <a:t>.</a:t>
            </a:r>
            <a:endParaRPr lang="en-US" dirty="0" smtClean="0"/>
          </a:p>
          <a:p>
            <a:r>
              <a:rPr lang="en-US" dirty="0" smtClean="0"/>
              <a:t>Add the snake endings:</a:t>
            </a:r>
          </a:p>
          <a:p>
            <a:pPr lvl="1"/>
            <a:r>
              <a:rPr lang="en-US" u="sng" dirty="0" smtClean="0"/>
              <a:t>se</a:t>
            </a:r>
            <a:r>
              <a:rPr lang="en-US" dirty="0" smtClean="0"/>
              <a:t>	-</a:t>
            </a:r>
            <a:r>
              <a:rPr lang="en-US" u="sng" dirty="0" smtClean="0"/>
              <a:t>´</a:t>
            </a:r>
            <a:r>
              <a:rPr lang="en-US" u="sng" dirty="0" err="1" smtClean="0"/>
              <a:t>semos</a:t>
            </a:r>
            <a:endParaRPr lang="en-US" u="sng" dirty="0" smtClean="0"/>
          </a:p>
          <a:p>
            <a:pPr lvl="1"/>
            <a:r>
              <a:rPr lang="en-US" u="sng" dirty="0" err="1" smtClean="0"/>
              <a:t>ses</a:t>
            </a:r>
            <a:r>
              <a:rPr lang="en-US" dirty="0" smtClean="0"/>
              <a:t>	-</a:t>
            </a:r>
            <a:r>
              <a:rPr lang="en-US" u="sng" dirty="0" err="1" smtClean="0"/>
              <a:t>seis</a:t>
            </a:r>
            <a:endParaRPr lang="en-US" u="sng" dirty="0" smtClean="0"/>
          </a:p>
          <a:p>
            <a:pPr lvl="1"/>
            <a:r>
              <a:rPr lang="en-US" u="sng" dirty="0" smtClean="0"/>
              <a:t>se</a:t>
            </a:r>
            <a:r>
              <a:rPr lang="en-US" dirty="0" smtClean="0"/>
              <a:t>	</a:t>
            </a:r>
            <a:r>
              <a:rPr lang="en-US" u="sng" dirty="0" smtClean="0"/>
              <a:t>-</a:t>
            </a:r>
            <a:r>
              <a:rPr lang="en-US" u="sng" dirty="0" err="1" smtClean="0"/>
              <a:t>sen</a:t>
            </a:r>
            <a:endParaRPr lang="en-US" u="sng" dirty="0"/>
          </a:p>
        </p:txBody>
      </p:sp>
    </p:spTree>
    <p:extLst>
      <p:ext uri="{BB962C8B-B14F-4D97-AF65-F5344CB8AC3E}">
        <p14:creationId xmlns="" xmlns:p14="http://schemas.microsoft.com/office/powerpoint/2010/main" val="2524298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Happy Sans"/>
                <a:cs typeface="Happy Sans"/>
              </a:rPr>
              <a:t>Good news!</a:t>
            </a:r>
            <a:endParaRPr lang="en-US" dirty="0">
              <a:latin typeface="Happy Sans"/>
              <a:cs typeface="Happy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There are no irregulars!  All verbs follow those conjugation steps!</a:t>
            </a:r>
            <a:endParaRPr lang="en-US" u="sng" dirty="0" smtClean="0"/>
          </a:p>
          <a:p>
            <a:r>
              <a:rPr lang="en-US" dirty="0" smtClean="0"/>
              <a:t>But that means we have to remember the </a:t>
            </a:r>
            <a:r>
              <a:rPr lang="en-US" dirty="0" err="1" smtClean="0"/>
              <a:t>preterite</a:t>
            </a:r>
            <a:r>
              <a:rPr lang="en-US" dirty="0" smtClean="0"/>
              <a:t> </a:t>
            </a:r>
            <a:r>
              <a:rPr lang="en-US" dirty="0" err="1" smtClean="0"/>
              <a:t>ellos</a:t>
            </a:r>
            <a:r>
              <a:rPr lang="en-US" dirty="0" smtClean="0"/>
              <a:t> form, which may have been irregular.</a:t>
            </a:r>
          </a:p>
          <a:p>
            <a:pPr lvl="1"/>
            <a:r>
              <a:rPr lang="en-US" dirty="0" err="1" smtClean="0"/>
              <a:t>Murieron</a:t>
            </a:r>
            <a:r>
              <a:rPr lang="en-US" dirty="0" smtClean="0"/>
              <a:t>, </a:t>
            </a:r>
            <a:r>
              <a:rPr lang="en-US" dirty="0" err="1" smtClean="0"/>
              <a:t>durmieron</a:t>
            </a:r>
            <a:r>
              <a:rPr lang="en-US" dirty="0" smtClean="0"/>
              <a:t>, </a:t>
            </a:r>
            <a:r>
              <a:rPr lang="en-US" dirty="0" err="1" smtClean="0"/>
              <a:t>pidieron</a:t>
            </a:r>
            <a:r>
              <a:rPr lang="en-US" dirty="0" smtClean="0"/>
              <a:t>, </a:t>
            </a:r>
            <a:r>
              <a:rPr lang="en-US" dirty="0" err="1" smtClean="0"/>
              <a:t>prefirieron</a:t>
            </a:r>
            <a:r>
              <a:rPr lang="en-US" dirty="0" smtClean="0"/>
              <a:t>, etc.</a:t>
            </a:r>
          </a:p>
          <a:p>
            <a:pPr lvl="1"/>
            <a:r>
              <a:rPr lang="en-US" dirty="0" err="1" smtClean="0"/>
              <a:t>Pusieron</a:t>
            </a:r>
            <a:r>
              <a:rPr lang="en-US" dirty="0" smtClean="0"/>
              <a:t>, </a:t>
            </a:r>
            <a:r>
              <a:rPr lang="en-US" dirty="0" err="1" smtClean="0"/>
              <a:t>pudieron</a:t>
            </a:r>
            <a:r>
              <a:rPr lang="en-US" dirty="0" smtClean="0"/>
              <a:t>, </a:t>
            </a:r>
            <a:r>
              <a:rPr lang="en-US" dirty="0" err="1" smtClean="0"/>
              <a:t>tuvieron</a:t>
            </a:r>
            <a:r>
              <a:rPr lang="en-US" dirty="0" smtClean="0"/>
              <a:t>, </a:t>
            </a:r>
            <a:r>
              <a:rPr lang="en-US" dirty="0" err="1" smtClean="0"/>
              <a:t>estuvieron</a:t>
            </a:r>
            <a:r>
              <a:rPr lang="en-US" dirty="0" smtClean="0"/>
              <a:t>, </a:t>
            </a:r>
            <a:r>
              <a:rPr lang="en-US" dirty="0" err="1" smtClean="0"/>
              <a:t>supieron</a:t>
            </a:r>
            <a:r>
              <a:rPr lang="en-US" dirty="0" smtClean="0"/>
              <a:t>, </a:t>
            </a:r>
            <a:r>
              <a:rPr lang="en-US" dirty="0" err="1" smtClean="0"/>
              <a:t>anduvieron</a:t>
            </a:r>
            <a:endParaRPr lang="en-US" dirty="0" smtClean="0"/>
          </a:p>
          <a:p>
            <a:pPr lvl="1"/>
            <a:r>
              <a:rPr lang="en-US" dirty="0" err="1" smtClean="0"/>
              <a:t>Quisieron</a:t>
            </a:r>
            <a:r>
              <a:rPr lang="en-US" dirty="0" smtClean="0"/>
              <a:t>, </a:t>
            </a:r>
            <a:r>
              <a:rPr lang="en-US" dirty="0" err="1" smtClean="0"/>
              <a:t>vinieron</a:t>
            </a:r>
            <a:r>
              <a:rPr lang="en-US" dirty="0" smtClean="0"/>
              <a:t>, </a:t>
            </a:r>
            <a:r>
              <a:rPr lang="en-US" dirty="0" err="1" smtClean="0"/>
              <a:t>hicieron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Dijeron</a:t>
            </a:r>
            <a:r>
              <a:rPr lang="en-US" dirty="0" smtClean="0"/>
              <a:t>, </a:t>
            </a:r>
            <a:r>
              <a:rPr lang="en-US" dirty="0" err="1" smtClean="0"/>
              <a:t>Trajeron</a:t>
            </a:r>
            <a:endParaRPr lang="en-US" dirty="0" smtClean="0"/>
          </a:p>
          <a:p>
            <a:pPr lvl="1"/>
            <a:r>
              <a:rPr lang="en-US" dirty="0" err="1" smtClean="0"/>
              <a:t>Fueron</a:t>
            </a:r>
            <a:r>
              <a:rPr lang="en-US" dirty="0" smtClean="0"/>
              <a:t>, </a:t>
            </a:r>
            <a:r>
              <a:rPr lang="en-US" dirty="0" err="1" smtClean="0"/>
              <a:t>dieron</a:t>
            </a:r>
            <a:r>
              <a:rPr lang="en-US" dirty="0" smtClean="0"/>
              <a:t>, </a:t>
            </a:r>
            <a:r>
              <a:rPr lang="en-US" dirty="0" err="1" smtClean="0"/>
              <a:t>vieron</a:t>
            </a:r>
            <a:endParaRPr lang="en-US" dirty="0" smtClean="0"/>
          </a:p>
          <a:p>
            <a:pPr lvl="1"/>
            <a:r>
              <a:rPr lang="en-US" dirty="0" err="1" smtClean="0"/>
              <a:t>Leyeron</a:t>
            </a:r>
            <a:r>
              <a:rPr lang="en-US" dirty="0" smtClean="0"/>
              <a:t>, </a:t>
            </a:r>
            <a:r>
              <a:rPr lang="en-US" dirty="0" err="1" smtClean="0"/>
              <a:t>cayeron</a:t>
            </a:r>
            <a:r>
              <a:rPr lang="en-US" dirty="0" smtClean="0"/>
              <a:t>, </a:t>
            </a:r>
            <a:r>
              <a:rPr lang="en-US" dirty="0" err="1" smtClean="0"/>
              <a:t>destruyeron</a:t>
            </a:r>
            <a:r>
              <a:rPr lang="en-US" dirty="0" smtClean="0"/>
              <a:t>, etc.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0325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Happy Sans"/>
                <a:cs typeface="Happy Sans"/>
              </a:rPr>
              <a:t>Práctica</a:t>
            </a:r>
            <a:r>
              <a:rPr lang="en-US" dirty="0" smtClean="0">
                <a:latin typeface="Happy Sans"/>
                <a:cs typeface="Happy Sans"/>
              </a:rPr>
              <a:t> de </a:t>
            </a:r>
            <a:r>
              <a:rPr lang="en-US" dirty="0" err="1" smtClean="0">
                <a:latin typeface="Happy Sans"/>
                <a:cs typeface="Happy Sans"/>
              </a:rPr>
              <a:t>Conjucación</a:t>
            </a:r>
            <a:r>
              <a:rPr lang="en-US" dirty="0" smtClean="0">
                <a:latin typeface="Happy Sans"/>
                <a:cs typeface="Happy Sans"/>
              </a:rPr>
              <a:t>:</a:t>
            </a:r>
            <a:endParaRPr lang="en-US" dirty="0">
              <a:latin typeface="Happy Sans"/>
              <a:cs typeface="Happy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											</a:t>
            </a:r>
            <a:r>
              <a:rPr lang="en-US" dirty="0" err="1" smtClean="0"/>
              <a:t>Reprobar</a:t>
            </a:r>
            <a:r>
              <a:rPr lang="en-US" dirty="0" smtClean="0"/>
              <a:t> – </a:t>
            </a:r>
            <a:r>
              <a:rPr lang="en-US" dirty="0" err="1" smtClean="0"/>
              <a:t>yo</a:t>
            </a: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r>
              <a:rPr lang="en-US" dirty="0" err="1" smtClean="0"/>
              <a:t>Ellos</a:t>
            </a:r>
            <a:r>
              <a:rPr lang="en-US" dirty="0" smtClean="0"/>
              <a:t> </a:t>
            </a:r>
            <a:r>
              <a:rPr lang="en-US" dirty="0" err="1" smtClean="0"/>
              <a:t>preterite</a:t>
            </a:r>
            <a:r>
              <a:rPr lang="en-US" dirty="0" smtClean="0"/>
              <a:t>:  		</a:t>
            </a:r>
            <a:r>
              <a:rPr lang="en-US" dirty="0" err="1" smtClean="0"/>
              <a:t>Reprobaron</a:t>
            </a:r>
            <a:r>
              <a:rPr lang="en-US" dirty="0" smtClean="0"/>
              <a:t>	</a:t>
            </a:r>
          </a:p>
          <a:p>
            <a:r>
              <a:rPr lang="en-US" dirty="0" smtClean="0"/>
              <a:t>Drop the </a:t>
            </a:r>
            <a:r>
              <a:rPr lang="en-US" dirty="0" err="1" smtClean="0"/>
              <a:t>ron</a:t>
            </a:r>
            <a:r>
              <a:rPr lang="en-US" dirty="0" smtClean="0"/>
              <a:t>:		</a:t>
            </a:r>
            <a:r>
              <a:rPr lang="en-US" dirty="0" err="1" smtClean="0"/>
              <a:t>Reproba</a:t>
            </a:r>
            <a:r>
              <a:rPr lang="en-US" dirty="0" smtClean="0"/>
              <a:t>	</a:t>
            </a:r>
          </a:p>
          <a:p>
            <a:r>
              <a:rPr lang="en-US" dirty="0" smtClean="0"/>
              <a:t>Add the ending:	</a:t>
            </a:r>
            <a:r>
              <a:rPr lang="en-US" dirty="0" err="1" smtClean="0"/>
              <a:t>Reprobara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213594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Happy Sans"/>
                <a:cs typeface="Happy Sans"/>
              </a:rPr>
              <a:t>Práctica</a:t>
            </a:r>
            <a:r>
              <a:rPr lang="en-US" dirty="0" smtClean="0">
                <a:latin typeface="Happy Sans"/>
                <a:cs typeface="Happy Sans"/>
              </a:rPr>
              <a:t> de </a:t>
            </a:r>
            <a:r>
              <a:rPr lang="en-US" dirty="0" err="1" smtClean="0">
                <a:latin typeface="Happy Sans"/>
                <a:cs typeface="Happy Sans"/>
              </a:rPr>
              <a:t>Conjucación</a:t>
            </a:r>
            <a:r>
              <a:rPr lang="en-US" dirty="0" smtClean="0">
                <a:latin typeface="Happy Sans"/>
                <a:cs typeface="Happy Sans"/>
              </a:rPr>
              <a:t>:</a:t>
            </a:r>
            <a:endParaRPr lang="en-US" dirty="0">
              <a:latin typeface="Happy Sans"/>
              <a:cs typeface="Happy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				</a:t>
            </a:r>
            <a:r>
              <a:rPr lang="en-US" dirty="0" err="1" smtClean="0"/>
              <a:t>Vivir</a:t>
            </a:r>
            <a:r>
              <a:rPr lang="en-US" dirty="0" smtClean="0"/>
              <a:t> - </a:t>
            </a:r>
            <a:r>
              <a:rPr lang="en-US" dirty="0" err="1" smtClean="0"/>
              <a:t>él</a:t>
            </a: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r>
              <a:rPr lang="en-US" dirty="0" err="1" smtClean="0"/>
              <a:t>Ellos</a:t>
            </a:r>
            <a:r>
              <a:rPr lang="en-US" dirty="0" smtClean="0"/>
              <a:t> </a:t>
            </a:r>
            <a:r>
              <a:rPr lang="en-US" dirty="0" err="1" smtClean="0"/>
              <a:t>preterite</a:t>
            </a:r>
            <a:r>
              <a:rPr lang="en-US" dirty="0" smtClean="0"/>
              <a:t>:  		</a:t>
            </a:r>
            <a:r>
              <a:rPr lang="en-US" dirty="0" err="1" smtClean="0"/>
              <a:t>Vivieron</a:t>
            </a:r>
            <a:r>
              <a:rPr lang="en-US" dirty="0" smtClean="0"/>
              <a:t>	</a:t>
            </a:r>
          </a:p>
          <a:p>
            <a:r>
              <a:rPr lang="en-US" dirty="0" smtClean="0"/>
              <a:t>Drop the </a:t>
            </a:r>
            <a:r>
              <a:rPr lang="en-US" dirty="0" err="1" smtClean="0"/>
              <a:t>ron</a:t>
            </a:r>
            <a:r>
              <a:rPr lang="en-US" dirty="0" smtClean="0"/>
              <a:t>:		</a:t>
            </a:r>
            <a:r>
              <a:rPr lang="en-US" dirty="0" err="1" smtClean="0"/>
              <a:t>Vivie</a:t>
            </a:r>
            <a:r>
              <a:rPr lang="en-US" dirty="0" smtClean="0"/>
              <a:t>	</a:t>
            </a:r>
          </a:p>
          <a:p>
            <a:r>
              <a:rPr lang="en-US" dirty="0" smtClean="0"/>
              <a:t>Add the ending:	</a:t>
            </a:r>
            <a:r>
              <a:rPr lang="en-US" dirty="0" err="1" smtClean="0"/>
              <a:t>Viviera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6014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Happy Sans"/>
                <a:cs typeface="Happy Sans"/>
              </a:rPr>
              <a:t>Práctica</a:t>
            </a:r>
            <a:r>
              <a:rPr lang="en-US" dirty="0" smtClean="0">
                <a:latin typeface="Happy Sans"/>
                <a:cs typeface="Happy Sans"/>
              </a:rPr>
              <a:t> de </a:t>
            </a:r>
            <a:r>
              <a:rPr lang="en-US" dirty="0" err="1" smtClean="0">
                <a:latin typeface="Happy Sans"/>
                <a:cs typeface="Happy Sans"/>
              </a:rPr>
              <a:t>Conjucación</a:t>
            </a:r>
            <a:r>
              <a:rPr lang="en-US" dirty="0" smtClean="0">
                <a:latin typeface="Happy Sans"/>
                <a:cs typeface="Happy Sans"/>
              </a:rPr>
              <a:t>:</a:t>
            </a:r>
            <a:endParaRPr lang="en-US" dirty="0">
              <a:latin typeface="Happy Sans"/>
              <a:cs typeface="Happy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				Comer - </a:t>
            </a:r>
            <a:r>
              <a:rPr lang="en-US" dirty="0" err="1" smtClean="0"/>
              <a:t>nosotros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</a:t>
            </a:r>
          </a:p>
          <a:p>
            <a:r>
              <a:rPr lang="en-US" dirty="0" err="1" smtClean="0"/>
              <a:t>Ellos</a:t>
            </a:r>
            <a:r>
              <a:rPr lang="en-US" dirty="0" smtClean="0"/>
              <a:t> </a:t>
            </a:r>
            <a:r>
              <a:rPr lang="en-US" dirty="0" err="1" smtClean="0"/>
              <a:t>preterite</a:t>
            </a:r>
            <a:r>
              <a:rPr lang="en-US" dirty="0" smtClean="0"/>
              <a:t>:  		</a:t>
            </a:r>
            <a:r>
              <a:rPr lang="en-US" dirty="0" err="1" smtClean="0"/>
              <a:t>Comieron</a:t>
            </a:r>
            <a:endParaRPr lang="en-US" dirty="0" smtClean="0"/>
          </a:p>
          <a:p>
            <a:r>
              <a:rPr lang="en-US" dirty="0" smtClean="0"/>
              <a:t>Drop the </a:t>
            </a:r>
            <a:r>
              <a:rPr lang="en-US" dirty="0" err="1" smtClean="0"/>
              <a:t>ron</a:t>
            </a:r>
            <a:r>
              <a:rPr lang="en-US" dirty="0" smtClean="0"/>
              <a:t>:		</a:t>
            </a:r>
            <a:r>
              <a:rPr lang="en-US" dirty="0" err="1" smtClean="0"/>
              <a:t>Comie</a:t>
            </a:r>
            <a:r>
              <a:rPr lang="en-US" dirty="0" smtClean="0"/>
              <a:t>	</a:t>
            </a:r>
          </a:p>
          <a:p>
            <a:r>
              <a:rPr lang="en-US" dirty="0" smtClean="0"/>
              <a:t>Add the ending:	</a:t>
            </a:r>
            <a:r>
              <a:rPr lang="en-US" dirty="0" err="1" smtClean="0"/>
              <a:t>Comiéramos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56521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Happy Sans"/>
                <a:cs typeface="Happy Sans"/>
              </a:rPr>
              <a:t>Práctica</a:t>
            </a:r>
            <a:r>
              <a:rPr lang="en-US" dirty="0" smtClean="0">
                <a:latin typeface="Happy Sans"/>
                <a:cs typeface="Happy Sans"/>
              </a:rPr>
              <a:t> de </a:t>
            </a:r>
            <a:r>
              <a:rPr lang="en-US" dirty="0" err="1" smtClean="0">
                <a:latin typeface="Happy Sans"/>
                <a:cs typeface="Happy Sans"/>
              </a:rPr>
              <a:t>Conjucación</a:t>
            </a:r>
            <a:r>
              <a:rPr lang="en-US" dirty="0" smtClean="0">
                <a:latin typeface="Happy Sans"/>
                <a:cs typeface="Happy Sans"/>
              </a:rPr>
              <a:t>:</a:t>
            </a:r>
            <a:endParaRPr lang="en-US" dirty="0">
              <a:latin typeface="Happy Sans"/>
              <a:cs typeface="Happy Sans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				</a:t>
            </a:r>
            <a:r>
              <a:rPr lang="en-US" dirty="0" err="1" smtClean="0"/>
              <a:t>Poner-Uds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r>
              <a:rPr lang="en-US" dirty="0" err="1" smtClean="0"/>
              <a:t>Ellos</a:t>
            </a:r>
            <a:r>
              <a:rPr lang="en-US" dirty="0" smtClean="0"/>
              <a:t> </a:t>
            </a:r>
            <a:r>
              <a:rPr lang="en-US" dirty="0" err="1" smtClean="0"/>
              <a:t>preterite</a:t>
            </a:r>
            <a:r>
              <a:rPr lang="en-US" dirty="0" smtClean="0"/>
              <a:t>:  		</a:t>
            </a:r>
            <a:r>
              <a:rPr lang="en-US" dirty="0" err="1" smtClean="0"/>
              <a:t>Pusieron</a:t>
            </a:r>
            <a:endParaRPr lang="en-US" dirty="0" smtClean="0"/>
          </a:p>
          <a:p>
            <a:r>
              <a:rPr lang="en-US" dirty="0" smtClean="0"/>
              <a:t>Drop the </a:t>
            </a:r>
            <a:r>
              <a:rPr lang="en-US" dirty="0" err="1" smtClean="0"/>
              <a:t>ron</a:t>
            </a:r>
            <a:r>
              <a:rPr lang="en-US" dirty="0" smtClean="0"/>
              <a:t>:		</a:t>
            </a:r>
            <a:r>
              <a:rPr lang="en-US" dirty="0" err="1" smtClean="0"/>
              <a:t>Pusie</a:t>
            </a:r>
            <a:r>
              <a:rPr lang="en-US" dirty="0" smtClean="0"/>
              <a:t>	</a:t>
            </a:r>
          </a:p>
          <a:p>
            <a:r>
              <a:rPr lang="en-US" dirty="0" smtClean="0"/>
              <a:t>Add the ending:	</a:t>
            </a:r>
            <a:r>
              <a:rPr lang="en-US" dirty="0" err="1" smtClean="0"/>
              <a:t>Pusieran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1712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微软雅黑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Austin.thmx</Template>
  <TotalTime>26</TotalTime>
  <Words>756</Words>
  <Application>Microsoft Office PowerPoint</Application>
  <PresentationFormat>On-screen Show (4:3)</PresentationFormat>
  <Paragraphs>176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Austin</vt:lpstr>
      <vt:lpstr>El Pasado Subjuntivo</vt:lpstr>
      <vt:lpstr>When to use:</vt:lpstr>
      <vt:lpstr>Common Conjugation:</vt:lpstr>
      <vt:lpstr>Older Conjugation:</vt:lpstr>
      <vt:lpstr>Good news!</vt:lpstr>
      <vt:lpstr>Práctica de Conjucación:</vt:lpstr>
      <vt:lpstr>Práctica de Conjucación:</vt:lpstr>
      <vt:lpstr>Práctica de Conjucación:</vt:lpstr>
      <vt:lpstr>Práctica de Conjucación:</vt:lpstr>
      <vt:lpstr>Práctica de Conjucación:</vt:lpstr>
      <vt:lpstr>Práctica de Conjucación:</vt:lpstr>
      <vt:lpstr>Práctica de Conjucación:</vt:lpstr>
      <vt:lpstr>Traducción:</vt:lpstr>
      <vt:lpstr>Wishing/Wanting in the Past:</vt:lpstr>
      <vt:lpstr>Wishing/Wanting in the Past:</vt:lpstr>
      <vt:lpstr>Emotions in the Past:</vt:lpstr>
      <vt:lpstr>Emotions in the Past:</vt:lpstr>
      <vt:lpstr>Impersonal Phrases in the Past:</vt:lpstr>
      <vt:lpstr>Impersonal Phrases in the Past:</vt:lpstr>
      <vt:lpstr>En Contexto:</vt:lpstr>
      <vt:lpstr>En Contexto:</vt:lpstr>
      <vt:lpstr>IF CLAUSES</vt:lpstr>
      <vt:lpstr>THE FORMULA LOOKS LIKE THIS:</vt:lpstr>
      <vt:lpstr>Past Subjunctive Conjugation</vt:lpstr>
      <vt:lpstr>Conditional Conjugation</vt:lpstr>
      <vt:lpstr>EJEMPLOS</vt:lpstr>
      <vt:lpstr>ACTIVIDAD 1</vt:lpstr>
      <vt:lpstr>ACTIVIDAD B</vt:lpstr>
    </vt:vector>
  </TitlesOfParts>
  <Company>Lakeville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Pasado Subjuntivo</dc:title>
  <dc:creator>Elizabeth Grawe</dc:creator>
  <cp:lastModifiedBy>MFCSD</cp:lastModifiedBy>
  <cp:revision>5</cp:revision>
  <cp:lastPrinted>2014-03-24T20:00:30Z</cp:lastPrinted>
  <dcterms:created xsi:type="dcterms:W3CDTF">2014-03-24T19:58:39Z</dcterms:created>
  <dcterms:modified xsi:type="dcterms:W3CDTF">2014-04-22T15:55:37Z</dcterms:modified>
</cp:coreProperties>
</file>